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  <p:sldMasterId id="2147483751" r:id="rId5"/>
  </p:sldMasterIdLst>
  <p:sldIdLst>
    <p:sldId id="256" r:id="rId6"/>
    <p:sldId id="257" r:id="rId7"/>
    <p:sldId id="258" r:id="rId8"/>
    <p:sldId id="259" r:id="rId9"/>
    <p:sldId id="260" r:id="rId10"/>
    <p:sldId id="276" r:id="rId11"/>
    <p:sldId id="277" r:id="rId12"/>
    <p:sldId id="278" r:id="rId13"/>
    <p:sldId id="279" r:id="rId14"/>
    <p:sldId id="261" r:id="rId15"/>
    <p:sldId id="280" r:id="rId16"/>
    <p:sldId id="281" r:id="rId17"/>
    <p:sldId id="282" r:id="rId18"/>
    <p:sldId id="283" r:id="rId19"/>
    <p:sldId id="284" r:id="rId20"/>
    <p:sldId id="285" r:id="rId21"/>
    <p:sldId id="262" r:id="rId22"/>
    <p:sldId id="263" r:id="rId23"/>
    <p:sldId id="286" r:id="rId24"/>
    <p:sldId id="287" r:id="rId25"/>
    <p:sldId id="291" r:id="rId26"/>
    <p:sldId id="290" r:id="rId27"/>
    <p:sldId id="288" r:id="rId28"/>
    <p:sldId id="289" r:id="rId29"/>
    <p:sldId id="292" r:id="rId30"/>
    <p:sldId id="293" r:id="rId31"/>
    <p:sldId id="264" r:id="rId32"/>
    <p:sldId id="265" r:id="rId33"/>
    <p:sldId id="266" r:id="rId34"/>
    <p:sldId id="298" r:id="rId35"/>
    <p:sldId id="297" r:id="rId36"/>
    <p:sldId id="295" r:id="rId37"/>
    <p:sldId id="294" r:id="rId38"/>
    <p:sldId id="299" r:id="rId39"/>
    <p:sldId id="267" r:id="rId40"/>
    <p:sldId id="269" r:id="rId41"/>
    <p:sldId id="300" r:id="rId42"/>
    <p:sldId id="301" r:id="rId43"/>
    <p:sldId id="302" r:id="rId44"/>
    <p:sldId id="303" r:id="rId45"/>
    <p:sldId id="271" r:id="rId46"/>
    <p:sldId id="270" r:id="rId47"/>
    <p:sldId id="272" r:id="rId48"/>
    <p:sldId id="273" r:id="rId49"/>
    <p:sldId id="274" r:id="rId50"/>
    <p:sldId id="275" r:id="rId51"/>
    <p:sldId id="268" r:id="rId5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CD272D-1E5D-4791-AD80-EF7B00BD4688}" v="45" dt="2020-06-09T15:17:15.7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microsoft.com/office/2016/11/relationships/changesInfo" Target="changesInfos/changesInfo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Kaufmann" userId="29af3de2-0870-4c40-b76f-5c349cdc7aae" providerId="ADAL" clId="{699A7BAA-9517-4B70-89E6-D070D320564C}"/>
    <pc:docChg chg="modSld">
      <pc:chgData name="Jens Kaufmann" userId="29af3de2-0870-4c40-b76f-5c349cdc7aae" providerId="ADAL" clId="{699A7BAA-9517-4B70-89E6-D070D320564C}" dt="2020-06-10T08:50:57.939" v="0" actId="255"/>
      <pc:docMkLst>
        <pc:docMk/>
      </pc:docMkLst>
      <pc:sldChg chg="modSp">
        <pc:chgData name="Jens Kaufmann" userId="29af3de2-0870-4c40-b76f-5c349cdc7aae" providerId="ADAL" clId="{699A7BAA-9517-4B70-89E6-D070D320564C}" dt="2020-06-10T08:50:57.939" v="0" actId="255"/>
        <pc:sldMkLst>
          <pc:docMk/>
          <pc:sldMk cId="2135122874" sldId="256"/>
        </pc:sldMkLst>
        <pc:spChg chg="mod">
          <ac:chgData name="Jens Kaufmann" userId="29af3de2-0870-4c40-b76f-5c349cdc7aae" providerId="ADAL" clId="{699A7BAA-9517-4B70-89E6-D070D320564C}" dt="2020-06-10T08:50:57.939" v="0" actId="255"/>
          <ac:spMkLst>
            <pc:docMk/>
            <pc:sldMk cId="2135122874" sldId="256"/>
            <ac:spMk id="3" creationId="{3AF6591E-09DF-47E0-9DDE-443B3D086B63}"/>
          </ac:spMkLst>
        </pc:spChg>
      </pc:sldChg>
    </pc:docChg>
  </pc:docChgLst>
  <pc:docChgLst>
    <pc:chgData name="Jens Kaufmann" userId="29af3de2-0870-4c40-b76f-5c349cdc7aae" providerId="ADAL" clId="{B4CD272D-1E5D-4791-AD80-EF7B00BD4688}"/>
    <pc:docChg chg="undo custSel addSld delSld modSld modMainMaster">
      <pc:chgData name="Jens Kaufmann" userId="29af3de2-0870-4c40-b76f-5c349cdc7aae" providerId="ADAL" clId="{B4CD272D-1E5D-4791-AD80-EF7B00BD4688}" dt="2020-06-09T15:13:00.440" v="81" actId="1076"/>
      <pc:docMkLst>
        <pc:docMk/>
      </pc:docMkLst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2135122874" sldId="256"/>
        </pc:sldMkLst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135122874" sldId="256"/>
            <ac:picMk id="4" creationId="{B490BC6F-3C06-4D1A-8B75-2EEC20131265}"/>
          </ac:picMkLst>
        </pc:picChg>
      </pc:sldChg>
      <pc:sldChg chg="modSp mod">
        <pc:chgData name="Jens Kaufmann" userId="29af3de2-0870-4c40-b76f-5c349cdc7aae" providerId="ADAL" clId="{B4CD272D-1E5D-4791-AD80-EF7B00BD4688}" dt="2020-06-09T15:10:33.218" v="76" actId="21"/>
        <pc:sldMkLst>
          <pc:docMk/>
          <pc:sldMk cId="3022977753" sldId="257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022977753" sldId="257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10:33.218" v="76" actId="21"/>
          <ac:spMkLst>
            <pc:docMk/>
            <pc:sldMk cId="3022977753" sldId="257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022977753" sldId="257"/>
            <ac:spMk id="4" creationId="{1EC3F497-00B0-40FB-B5EC-E09B5358BD33}"/>
          </ac:spMkLst>
        </pc:sp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2433719375" sldId="258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433719375" sldId="258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433719375" sldId="258"/>
            <ac:spMk id="3" creationId="{F5392481-CF6F-4303-AECA-23D595F3961A}"/>
          </ac:spMkLst>
        </pc:spChg>
      </pc:sldChg>
      <pc:sldChg chg="modSp mod">
        <pc:chgData name="Jens Kaufmann" userId="29af3de2-0870-4c40-b76f-5c349cdc7aae" providerId="ADAL" clId="{B4CD272D-1E5D-4791-AD80-EF7B00BD4688}" dt="2020-06-09T15:09:17.586" v="59" actId="113"/>
        <pc:sldMkLst>
          <pc:docMk/>
          <pc:sldMk cId="3031317740" sldId="259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031317740" sldId="259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031317740" sldId="259"/>
            <ac:spMk id="3" creationId="{F5392481-CF6F-4303-AECA-23D595F3961A}"/>
          </ac:spMkLst>
        </pc:spChg>
        <pc:graphicFrameChg chg="mod modGraphic">
          <ac:chgData name="Jens Kaufmann" userId="29af3de2-0870-4c40-b76f-5c349cdc7aae" providerId="ADAL" clId="{B4CD272D-1E5D-4791-AD80-EF7B00BD4688}" dt="2020-06-09T15:09:17.586" v="59" actId="113"/>
          <ac:graphicFrameMkLst>
            <pc:docMk/>
            <pc:sldMk cId="3031317740" sldId="259"/>
            <ac:graphicFrameMk id="4" creationId="{854944DD-DBBA-40F1-BA69-7A2C53B4FF94}"/>
          </ac:graphicFrameMkLst>
        </pc:graphicFrame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031317740" sldId="259"/>
            <ac:picMk id="8" creationId="{AB199DB7-CAE0-4642-9D10-188CCF37BB0E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031317740" sldId="259"/>
            <ac:picMk id="9" creationId="{74920AE4-DA6B-4295-B4FB-38A29D7DD28F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031317740" sldId="259"/>
            <ac:picMk id="10" creationId="{3040AF8C-01A1-4D47-BE51-6A0771A99C10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1620736670" sldId="260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620736670" sldId="260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620736670" sldId="260"/>
            <ac:spMk id="3" creationId="{F5392481-CF6F-4303-AECA-23D595F3961A}"/>
          </ac:spMkLst>
        </pc:s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620736670" sldId="260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620736670" sldId="260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620736670" sldId="260"/>
            <ac:picMk id="7" creationId="{7B7F88A8-08F2-4BDD-BAA9-530D41524FCC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620736670" sldId="260"/>
            <ac:picMk id="14" creationId="{6E24D547-2961-4EA1-A006-AC0AB383C233}"/>
          </ac:picMkLst>
        </pc:pic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534312495" sldId="261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534312495" sldId="261"/>
            <ac:spMk id="2" creationId="{2E9B908E-F7DD-4EBD-80C8-D80BAA5A5311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534312495" sldId="261"/>
            <ac:grpSpMk id="58" creationId="{DFE9EC0F-47F4-4931-A52D-C7AA6E1C92FB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534312495" sldId="261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534312495" sldId="261"/>
            <ac:picMk id="6" creationId="{FEBB57D2-5270-4B60-AEA8-FB194D0EF3A5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994325557" sldId="262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994325557" sldId="262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994325557" sldId="262"/>
            <ac:spMk id="3" creationId="{C220FC55-7CC2-45D3-AD99-2B747B221C72}"/>
          </ac:spMkLst>
        </pc:sp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68007906" sldId="263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68007906" sldId="263"/>
            <ac:spMk id="2" creationId="{2E9B908E-F7DD-4EBD-80C8-D80BAA5A5311}"/>
          </ac:spMkLst>
        </pc:s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68007906" sldId="263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68007906" sldId="263"/>
            <ac:picMk id="6" creationId="{FEBB57D2-5270-4B60-AEA8-FB194D0EF3A5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4092751871" sldId="264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092751871" sldId="264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092751871" sldId="264"/>
            <ac:spMk id="3" creationId="{C220FC55-7CC2-45D3-AD99-2B747B221C72}"/>
          </ac:spMkLst>
        </pc:s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092751871" sldId="264"/>
            <ac:picMk id="4" creationId="{23A0E902-EE6E-4B5A-A784-0632F5AA34B8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1053302270" sldId="265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53302270" sldId="265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53302270" sldId="265"/>
            <ac:spMk id="3" creationId="{F5392481-CF6F-4303-AECA-23D595F3961A}"/>
          </ac:spMkLst>
        </pc:sp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485925755" sldId="266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85925755" sldId="266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85925755" sldId="266"/>
            <ac:spMk id="3" creationId="{F5392481-CF6F-4303-AECA-23D595F3961A}"/>
          </ac:spMkLst>
        </pc:s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85925755" sldId="266"/>
            <ac:picMk id="5" creationId="{C8BC4C30-25A0-42D4-A88D-77DF0ABCAE43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674732542" sldId="267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674732542" sldId="267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674732542" sldId="267"/>
            <ac:spMk id="3" creationId="{F5392481-CF6F-4303-AECA-23D595F3961A}"/>
          </ac:spMkLst>
        </pc:spChg>
      </pc:sldChg>
      <pc:sldChg chg="addSp delSp modSp mod">
        <pc:chgData name="Jens Kaufmann" userId="29af3de2-0870-4c40-b76f-5c349cdc7aae" providerId="ADAL" clId="{B4CD272D-1E5D-4791-AD80-EF7B00BD4688}" dt="2020-06-09T15:08:52.727" v="54"/>
        <pc:sldMkLst>
          <pc:docMk/>
          <pc:sldMk cId="3789683823" sldId="268"/>
        </pc:sldMkLst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3789683823" sldId="268"/>
            <ac:grpSpMk id="7" creationId="{B51233B4-4816-498C-8845-095233F8BD36}"/>
          </ac:grpSpMkLst>
        </pc:grpChg>
        <pc:picChg chg="add mod">
          <ac:chgData name="Jens Kaufmann" userId="29af3de2-0870-4c40-b76f-5c349cdc7aae" providerId="ADAL" clId="{B4CD272D-1E5D-4791-AD80-EF7B00BD4688}" dt="2020-06-09T15:08:52.727" v="54"/>
          <ac:picMkLst>
            <pc:docMk/>
            <pc:sldMk cId="3789683823" sldId="268"/>
            <ac:picMk id="4" creationId="{2D316EE4-0A41-467B-9310-63D09138F895}"/>
          </ac:picMkLst>
        </pc:picChg>
        <pc:picChg chg="add mod">
          <ac:chgData name="Jens Kaufmann" userId="29af3de2-0870-4c40-b76f-5c349cdc7aae" providerId="ADAL" clId="{B4CD272D-1E5D-4791-AD80-EF7B00BD4688}" dt="2020-06-09T15:08:52.727" v="54"/>
          <ac:picMkLst>
            <pc:docMk/>
            <pc:sldMk cId="3789683823" sldId="268"/>
            <ac:picMk id="5" creationId="{A6561CD3-BD9E-4FC6-8496-14270ADF1985}"/>
          </ac:picMkLst>
        </pc:picChg>
        <pc:picChg chg="add del mod">
          <ac:chgData name="Jens Kaufmann" userId="29af3de2-0870-4c40-b76f-5c349cdc7aae" providerId="ADAL" clId="{B4CD272D-1E5D-4791-AD80-EF7B00BD4688}" dt="2020-06-09T15:00:29.790" v="14" actId="478"/>
          <ac:picMkLst>
            <pc:docMk/>
            <pc:sldMk cId="3789683823" sldId="268"/>
            <ac:picMk id="6" creationId="{06C689A2-A4B5-4D11-845D-2B09CC88AFC0}"/>
          </ac:picMkLst>
        </pc:picChg>
        <pc:picChg chg="add mod">
          <ac:chgData name="Jens Kaufmann" userId="29af3de2-0870-4c40-b76f-5c349cdc7aae" providerId="ADAL" clId="{B4CD272D-1E5D-4791-AD80-EF7B00BD4688}" dt="2020-06-09T15:08:52.727" v="54"/>
          <ac:picMkLst>
            <pc:docMk/>
            <pc:sldMk cId="3789683823" sldId="268"/>
            <ac:picMk id="1026" creationId="{F261D870-EA7A-47A7-B6EE-6D164F4861C3}"/>
          </ac:picMkLst>
        </pc:picChg>
      </pc:sldChg>
      <pc:sldChg chg="modSp mod">
        <pc:chgData name="Jens Kaufmann" userId="29af3de2-0870-4c40-b76f-5c349cdc7aae" providerId="ADAL" clId="{B4CD272D-1E5D-4791-AD80-EF7B00BD4688}" dt="2020-06-09T15:08:52.727" v="54"/>
        <pc:sldMkLst>
          <pc:docMk/>
          <pc:sldMk cId="2894236666" sldId="269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94236666" sldId="269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94236666" sldId="269"/>
            <ac:spMk id="3" creationId="{F5392481-CF6F-4303-AECA-23D595F3961A}"/>
          </ac:spMkLst>
        </pc:sp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2331561325" sldId="270"/>
        </pc:sldMkLst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331561325" sldId="270"/>
            <ac:picMk id="5" creationId="{9248A038-942E-46BF-863D-F2F4D385ECC3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188013902" sldId="271"/>
        </pc:sldMkLst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88013902" sldId="271"/>
            <ac:picMk id="4" creationId="{8652ABB9-4764-4269-94E1-E1D40687C23D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115472642" sldId="272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15472642" sldId="272"/>
            <ac:spMk id="3" creationId="{CE078398-D04B-4A85-8733-1106E720F0DE}"/>
          </ac:spMkLst>
        </pc:s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15472642" sldId="272"/>
            <ac:picMk id="4" creationId="{8652ABB9-4764-4269-94E1-E1D40687C23D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1890648859" sldId="273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890648859" sldId="273"/>
            <ac:spMk id="3" creationId="{CE078398-D04B-4A85-8733-1106E720F0DE}"/>
          </ac:spMkLst>
        </pc:s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890648859" sldId="273"/>
            <ac:picMk id="4" creationId="{8652ABB9-4764-4269-94E1-E1D40687C23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890648859" sldId="273"/>
            <ac:picMk id="5" creationId="{CED35B24-A5B5-4264-A84E-B41CF7F46387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3669767584" sldId="274"/>
        </pc:sldMkLst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669767584" sldId="274"/>
            <ac:picMk id="9" creationId="{11FFC2A0-2412-4AA9-B306-0B18AA542F19}"/>
          </ac:picMkLst>
        </pc:pic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2161657332" sldId="275"/>
        </pc:sldMkLst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161657332" sldId="275"/>
            <ac:picMk id="3" creationId="{864A07BB-1F8F-4295-AA44-62B26FCC5BD3}"/>
          </ac:picMkLst>
        </pc:pic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1237046842" sldId="276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237046842" sldId="276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237046842" sldId="276"/>
            <ac:spMk id="3" creationId="{F5392481-CF6F-4303-AECA-23D595F3961A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1237046842" sldId="276"/>
            <ac:grpSpMk id="4" creationId="{B7957038-61A4-4B19-8ECC-BA78268C0F1E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237046842" sldId="276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237046842" sldId="276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237046842" sldId="276"/>
            <ac:picMk id="7" creationId="{7B7F88A8-08F2-4BDD-BAA9-530D41524FCC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237046842" sldId="276"/>
            <ac:picMk id="11" creationId="{3A718D9C-F498-4DB9-800A-791BD644DCA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237046842" sldId="276"/>
            <ac:picMk id="13" creationId="{3AA2C052-26F7-41FD-86DE-7E4F267B05E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237046842" sldId="276"/>
            <ac:picMk id="14" creationId="{6E24D547-2961-4EA1-A006-AC0AB383C233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237046842" sldId="276"/>
            <ac:cxnSpMk id="24" creationId="{A74F8E2B-403C-47C1-8A15-13ED69348AB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3770665197" sldId="277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770665197" sldId="277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770665197" sldId="277"/>
            <ac:spMk id="3" creationId="{F5392481-CF6F-4303-AECA-23D595F3961A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3770665197" sldId="277"/>
            <ac:grpSpMk id="4" creationId="{D8B856F7-0FD9-4082-842B-FC381735C254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7" creationId="{7B7F88A8-08F2-4BDD-BAA9-530D41524FCC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11" creationId="{3A718D9C-F498-4DB9-800A-791BD644DCA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12" creationId="{41525F14-86D2-4E1C-B98D-A55BCD5A9CD8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13" creationId="{3AA2C052-26F7-41FD-86DE-7E4F267B05E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15" creationId="{2A75C50E-2D06-4DE7-819D-6F0ADCC87CB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770665197" sldId="277"/>
            <ac:picMk id="16" creationId="{563B3CBE-F25F-4A61-BA3E-B987341C943E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770665197" sldId="277"/>
            <ac:cxnSpMk id="23" creationId="{56E9F641-3838-41DE-9943-B5A40DC0BA4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770665197" sldId="277"/>
            <ac:cxnSpMk id="24" creationId="{A74F8E2B-403C-47C1-8A15-13ED69348AB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3432568563" sldId="278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432568563" sldId="278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432568563" sldId="278"/>
            <ac:spMk id="3" creationId="{F5392481-CF6F-4303-AECA-23D595F3961A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3432568563" sldId="278"/>
            <ac:grpSpMk id="4" creationId="{87AB0734-C387-4396-BD65-4CCC765D8687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7" creationId="{7B7F88A8-08F2-4BDD-BAA9-530D41524FCC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1" creationId="{3A718D9C-F498-4DB9-800A-791BD644DCA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2" creationId="{41525F14-86D2-4E1C-B98D-A55BCD5A9CD8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3" creationId="{3AA2C052-26F7-41FD-86DE-7E4F267B05E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5" creationId="{2A75C50E-2D06-4DE7-819D-6F0ADCC87CB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6" creationId="{563B3CBE-F25F-4A61-BA3E-B987341C943E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7" creationId="{A7D41596-E945-40FB-979B-F229DF17A3F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19" creationId="{58202F06-8948-4BDA-BDB4-9A87E66EE124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432568563" sldId="278"/>
            <ac:picMk id="20" creationId="{65A7BDB8-3014-4C2E-B8B3-67D1AEA98F27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432568563" sldId="278"/>
            <ac:cxnSpMk id="23" creationId="{56E9F641-3838-41DE-9943-B5A40DC0BA4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432568563" sldId="278"/>
            <ac:cxnSpMk id="24" creationId="{A74F8E2B-403C-47C1-8A15-13ED69348AB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432568563" sldId="278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4144116356" sldId="279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144116356" sldId="279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144116356" sldId="279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144116356" sldId="279"/>
            <ac:spMk id="37" creationId="{C66646EA-A85C-48C1-8C8F-96EBDE858C1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4144116356" sldId="279"/>
            <ac:spMk id="38" creationId="{A7CD12DE-C079-429F-A900-C96A1AAA4416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4144116356" sldId="279"/>
            <ac:grpSpMk id="4" creationId="{7B352DD5-D775-44F6-A2B6-1F2AFFD2D531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7" creationId="{7B7F88A8-08F2-4BDD-BAA9-530D41524FCC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1" creationId="{3A718D9C-F498-4DB9-800A-791BD644DCA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2" creationId="{41525F14-86D2-4E1C-B98D-A55BCD5A9CD8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3" creationId="{3AA2C052-26F7-41FD-86DE-7E4F267B05E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5" creationId="{2A75C50E-2D06-4DE7-819D-6F0ADCC87CB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6" creationId="{563B3CBE-F25F-4A61-BA3E-B987341C943E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7" creationId="{A7D41596-E945-40FB-979B-F229DF17A3F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19" creationId="{58202F06-8948-4BDA-BDB4-9A87E66EE124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4144116356" sldId="279"/>
            <ac:picMk id="20" creationId="{65A7BDB8-3014-4C2E-B8B3-67D1AEA98F27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4144116356" sldId="279"/>
            <ac:cxnSpMk id="23" creationId="{56E9F641-3838-41DE-9943-B5A40DC0BA4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4144116356" sldId="279"/>
            <ac:cxnSpMk id="24" creationId="{A74F8E2B-403C-47C1-8A15-13ED69348AB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4144116356" sldId="279"/>
            <ac:cxnSpMk id="25" creationId="{C94E02BF-2855-4F68-9BE4-547FF0CD77DB}"/>
          </ac:cxnSpMkLst>
        </pc:cxnChg>
      </pc:sldChg>
      <pc:sldChg chg="addSp delSp modSp mod">
        <pc:chgData name="Jens Kaufmann" userId="29af3de2-0870-4c40-b76f-5c349cdc7aae" providerId="ADAL" clId="{B4CD272D-1E5D-4791-AD80-EF7B00BD4688}" dt="2020-06-09T15:11:56.280" v="79" actId="478"/>
        <pc:sldMkLst>
          <pc:docMk/>
          <pc:sldMk cId="3943546363" sldId="280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3546363" sldId="280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3546363" sldId="280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3546363" sldId="280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3546363" sldId="280"/>
            <ac:spMk id="22" creationId="{9BCA17D1-FFD6-468F-8EAC-BD5994380446}"/>
          </ac:spMkLst>
        </pc:spChg>
        <pc:spChg chg="del mod">
          <ac:chgData name="Jens Kaufmann" userId="29af3de2-0870-4c40-b76f-5c349cdc7aae" providerId="ADAL" clId="{B4CD272D-1E5D-4791-AD80-EF7B00BD4688}" dt="2020-06-09T15:11:54.223" v="78" actId="478"/>
          <ac:spMkLst>
            <pc:docMk/>
            <pc:sldMk cId="3943546363" sldId="280"/>
            <ac:spMk id="46" creationId="{E42F2157-A9EC-49AE-B61C-9EE8B95729C7}"/>
          </ac:spMkLst>
        </pc:spChg>
        <pc:spChg chg="del mod">
          <ac:chgData name="Jens Kaufmann" userId="29af3de2-0870-4c40-b76f-5c349cdc7aae" providerId="ADAL" clId="{B4CD272D-1E5D-4791-AD80-EF7B00BD4688}" dt="2020-06-09T15:11:56.280" v="79" actId="478"/>
          <ac:spMkLst>
            <pc:docMk/>
            <pc:sldMk cId="3943546363" sldId="280"/>
            <ac:spMk id="47" creationId="{B748946D-E2EB-455F-B8B0-6DCC9DCA2EF9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3943546363" sldId="280"/>
            <ac:grpSpMk id="3" creationId="{1DA51C27-D567-4D1A-AE26-196939A5DAAB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943546363" sldId="280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943546363" sldId="280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943546363" sldId="280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1044154093" sldId="281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044154093" sldId="281"/>
            <ac:spMk id="51" creationId="{5F71948A-FF2F-4591-9FAD-660A8F23F134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1044154093" sldId="281"/>
            <ac:grpSpMk id="3" creationId="{3DD2BB76-AA53-4F4F-90CC-3AE19D41E4BE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044154093" sldId="281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044154093" sldId="281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044154093" sldId="281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2750324441" sldId="282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32" creationId="{125E655A-5296-470D-A365-C611F2EDEC2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33" creationId="{7049B27E-1DB2-4859-8021-2415C12A0FE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34" creationId="{184BB5D9-3D9A-4769-98D7-B9C6432276E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50324441" sldId="282"/>
            <ac:spMk id="51" creationId="{5F71948A-FF2F-4591-9FAD-660A8F23F134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750324441" sldId="282"/>
            <ac:grpSpMk id="3" creationId="{52F84287-4369-4780-AAD9-6E8ADE96BBB1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750324441" sldId="282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750324441" sldId="282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50324441" sldId="282"/>
            <ac:cxnSpMk id="25" creationId="{C94E02BF-2855-4F68-9BE4-547FF0CD77DB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50324441" sldId="282"/>
            <ac:cxnSpMk id="35" creationId="{A8AA7D48-D4A8-4F56-8BAE-B48B0F02EFD1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50324441" sldId="282"/>
            <ac:cxnSpMk id="36" creationId="{F0D88027-6980-4842-9C63-28E3CD9C92D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1799997783" sldId="283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32" creationId="{125E655A-5296-470D-A365-C611F2EDEC2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33" creationId="{7049B27E-1DB2-4859-8021-2415C12A0FE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34" creationId="{184BB5D9-3D9A-4769-98D7-B9C6432276E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2" creationId="{DA9CE6C4-C7F7-4F14-B813-458A9F3C54D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3" creationId="{041B80B1-97DF-48CB-A5C1-E22C6C85540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8" creationId="{021DA200-1547-4040-B8E2-5838ACD6A86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49" creationId="{56316D65-5E1F-48BD-B95B-FFBD830D976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51" creationId="{5F71948A-FF2F-4591-9FAD-660A8F23F134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799997783" sldId="283"/>
            <ac:spMk id="56" creationId="{7F3503EB-9C74-4C08-8898-AB93B15632FB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1799997783" sldId="283"/>
            <ac:grpSpMk id="3" creationId="{AFCF6D90-2377-42E0-A64B-29632EFF0563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799997783" sldId="283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799997783" sldId="283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799997783" sldId="283"/>
            <ac:cxnSpMk id="25" creationId="{C94E02BF-2855-4F68-9BE4-547FF0CD77DB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799997783" sldId="283"/>
            <ac:cxnSpMk id="35" creationId="{A8AA7D48-D4A8-4F56-8BAE-B48B0F02EFD1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799997783" sldId="283"/>
            <ac:cxnSpMk id="36" creationId="{F0D88027-6980-4842-9C63-28E3CD9C92D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2632940493" sldId="284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32" creationId="{125E655A-5296-470D-A365-C611F2EDEC2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33" creationId="{7049B27E-1DB2-4859-8021-2415C12A0FE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34" creationId="{184BB5D9-3D9A-4769-98D7-B9C6432276E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2" creationId="{DA9CE6C4-C7F7-4F14-B813-458A9F3C54D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3" creationId="{041B80B1-97DF-48CB-A5C1-E22C6C85540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4" creationId="{BA618490-1125-41D2-8C57-C454501A1DE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5" creationId="{6E54A7BE-D0C2-440E-90CF-38C67324E68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8" creationId="{021DA200-1547-4040-B8E2-5838ACD6A86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49" creationId="{56316D65-5E1F-48BD-B95B-FFBD830D976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51" creationId="{5F71948A-FF2F-4591-9FAD-660A8F23F134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52" creationId="{E5A7EA6D-2D5C-4C94-A386-08FB1D81FA0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53" creationId="{0C1F7E2D-1C81-4C6B-9F18-3E769148D15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56" creationId="{7F3503EB-9C74-4C08-8898-AB93B15632FB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32940493" sldId="284"/>
            <ac:spMk id="57" creationId="{54F8FD77-2881-4E08-9200-C8FE941C33EE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632940493" sldId="284"/>
            <ac:grpSpMk id="3" creationId="{73025E62-2B2B-4234-96CE-2F2423D070A4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632940493" sldId="284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632940493" sldId="284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632940493" sldId="284"/>
            <ac:cxnSpMk id="25" creationId="{C94E02BF-2855-4F68-9BE4-547FF0CD77DB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632940493" sldId="284"/>
            <ac:cxnSpMk id="35" creationId="{A8AA7D48-D4A8-4F56-8BAE-B48B0F02EFD1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632940493" sldId="284"/>
            <ac:cxnSpMk id="36" creationId="{F0D88027-6980-4842-9C63-28E3CD9C92D5}"/>
          </ac:cxnSpMkLst>
        </pc:cxn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1129671826" sldId="285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129671826" sldId="285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129671826" sldId="285"/>
            <ac:spMk id="3" creationId="{C220FC55-7CC2-45D3-AD99-2B747B221C72}"/>
          </ac:spMkLst>
        </pc:spChg>
      </pc:sldChg>
      <pc:sldChg chg="addSp modSp mod">
        <pc:chgData name="Jens Kaufmann" userId="29af3de2-0870-4c40-b76f-5c349cdc7aae" providerId="ADAL" clId="{B4CD272D-1E5D-4791-AD80-EF7B00BD4688}" dt="2020-06-09T15:13:00.440" v="81" actId="1076"/>
        <pc:sldMkLst>
          <pc:docMk/>
          <pc:sldMk cId="2844960784" sldId="286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4960784" sldId="286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4960784" sldId="286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4960784" sldId="286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4960784" sldId="286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4960784" sldId="286"/>
            <ac:spMk id="37" creationId="{A149C0F5-062A-40B5-B529-A6ECCC770E9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4960784" sldId="286"/>
            <ac:spMk id="38" creationId="{3453E047-9C6A-472D-BB9F-1D6C564F225A}"/>
          </ac:spMkLst>
        </pc:spChg>
        <pc:spChg chg="add mod">
          <ac:chgData name="Jens Kaufmann" userId="29af3de2-0870-4c40-b76f-5c349cdc7aae" providerId="ADAL" clId="{B4CD272D-1E5D-4791-AD80-EF7B00BD4688}" dt="2020-06-09T15:13:00.440" v="81" actId="1076"/>
          <ac:spMkLst>
            <pc:docMk/>
            <pc:sldMk cId="2844960784" sldId="286"/>
            <ac:spMk id="62" creationId="{7E207A6A-437F-454A-9FEE-4A6D1C290713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844960784" sldId="286"/>
            <ac:grpSpMk id="3" creationId="{BB51298D-FF40-4ABB-8ECC-3F6A747008D1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4960784" sldId="286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4960784" sldId="286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844960784" sldId="286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738667800" sldId="287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37" creationId="{A149C0F5-062A-40B5-B529-A6ECCC770E9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38" creationId="{3453E047-9C6A-472D-BB9F-1D6C564F225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39" creationId="{8761F752-F077-4F5F-BC10-79CA8D278DB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40" creationId="{D2B19272-01A9-4452-A9BE-C3AC142206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738667800" sldId="287"/>
            <ac:spMk id="47" creationId="{B748946D-E2EB-455F-B8B0-6DCC9DCA2EF9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738667800" sldId="287"/>
            <ac:grpSpMk id="3" creationId="{EA83971E-3600-4C94-BC11-7FF199C072C2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738667800" sldId="287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738667800" sldId="287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738667800" sldId="287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273354892" sldId="288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2" creationId="{125E655A-5296-470D-A365-C611F2EDEC2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3" creationId="{7049B27E-1DB2-4859-8021-2415C12A0FE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4" creationId="{184BB5D9-3D9A-4769-98D7-B9C6432276E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7" creationId="{A149C0F5-062A-40B5-B529-A6ECCC770E9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8" creationId="{3453E047-9C6A-472D-BB9F-1D6C564F225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39" creationId="{8761F752-F077-4F5F-BC10-79CA8D278DB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0" creationId="{D2B19272-01A9-4452-A9BE-C3AC142206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1" creationId="{19875224-665F-49CD-9540-C769701565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2" creationId="{DA9CE6C4-C7F7-4F14-B813-458A9F3C54D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3" creationId="{041B80B1-97DF-48CB-A5C1-E22C6C85540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8" creationId="{021DA200-1547-4040-B8E2-5838ACD6A86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49" creationId="{56316D65-5E1F-48BD-B95B-FFBD830D976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1" creationId="{5F71948A-FF2F-4591-9FAD-660A8F23F134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4" creationId="{E0005A02-F8D0-41E5-B01F-311AF7A96A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5" creationId="{74164D35-A7F5-4AD5-A51F-B692BB63B9D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6" creationId="{7F3503EB-9C74-4C08-8898-AB93B15632FB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8" creationId="{D32937BF-EA7C-43AD-B8B6-5AA72DEA376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59" creationId="{BB5593C0-D7EC-46D5-AA86-0D95F586A63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60" creationId="{7C5B0603-7B61-4A97-B55A-B375C9C97EB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61" creationId="{AA6D6FEF-B110-45CE-86F4-1121246316C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354892" sldId="288"/>
            <ac:spMk id="63" creationId="{C4F2C6F6-8867-4AC9-94CF-685E8B086810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73354892" sldId="288"/>
            <ac:grpSpMk id="3" creationId="{664928B8-7DB2-4395-8AC9-7C1D8BC00D95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73354892" sldId="288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73354892" sldId="288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3354892" sldId="288"/>
            <ac:cxnSpMk id="25" creationId="{C94E02BF-2855-4F68-9BE4-547FF0CD77DB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3354892" sldId="288"/>
            <ac:cxnSpMk id="35" creationId="{A8AA7D48-D4A8-4F56-8BAE-B48B0F02EFD1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3354892" sldId="288"/>
            <ac:cxnSpMk id="36" creationId="{F0D88027-6980-4842-9C63-28E3CD9C92D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3120331801" sldId="289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7" creationId="{8409ABC6-D402-4561-AB0C-DB45C502924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2" creationId="{125E655A-5296-470D-A365-C611F2EDEC2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3" creationId="{7049B27E-1DB2-4859-8021-2415C12A0FE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4" creationId="{184BB5D9-3D9A-4769-98D7-B9C6432276E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7" creationId="{A149C0F5-062A-40B5-B529-A6ECCC770E9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8" creationId="{3453E047-9C6A-472D-BB9F-1D6C564F225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39" creationId="{8761F752-F077-4F5F-BC10-79CA8D278DB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0" creationId="{D2B19272-01A9-4452-A9BE-C3AC142206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1" creationId="{19875224-665F-49CD-9540-C769701565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2" creationId="{DA9CE6C4-C7F7-4F14-B813-458A9F3C54D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3" creationId="{041B80B1-97DF-48CB-A5C1-E22C6C85540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4" creationId="{BA618490-1125-41D2-8C57-C454501A1DE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5" creationId="{6E54A7BE-D0C2-440E-90CF-38C67324E68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8" creationId="{021DA200-1547-4040-B8E2-5838ACD6A86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49" creationId="{56316D65-5E1F-48BD-B95B-FFBD830D976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1" creationId="{5F71948A-FF2F-4591-9FAD-660A8F23F134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2" creationId="{E5A7EA6D-2D5C-4C94-A386-08FB1D81FA0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3" creationId="{0C1F7E2D-1C81-4C6B-9F18-3E769148D15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4" creationId="{E0005A02-F8D0-41E5-B01F-311AF7A96A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5" creationId="{74164D35-A7F5-4AD5-A51F-B692BB63B9D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6" creationId="{7F3503EB-9C74-4C08-8898-AB93B15632FB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7" creationId="{54F8FD77-2881-4E08-9200-C8FE941C33E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8" creationId="{D32937BF-EA7C-43AD-B8B6-5AA72DEA376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59" creationId="{BB5593C0-D7EC-46D5-AA86-0D95F586A63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60" creationId="{7C5B0603-7B61-4A97-B55A-B375C9C97EB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61" creationId="{AA6D6FEF-B110-45CE-86F4-1121246316C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63" creationId="{C4F2C6F6-8867-4AC9-94CF-685E8B08681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120331801" sldId="289"/>
            <ac:spMk id="64" creationId="{F3203FE1-CBAA-4D7C-820D-9DDDFF22542B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3120331801" sldId="289"/>
            <ac:grpSpMk id="3" creationId="{F64A9230-C566-4DC7-A241-9F41CF4D023F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120331801" sldId="289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120331801" sldId="289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120331801" sldId="289"/>
            <ac:cxnSpMk id="25" creationId="{C94E02BF-2855-4F68-9BE4-547FF0CD77DB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120331801" sldId="289"/>
            <ac:cxnSpMk id="35" creationId="{A8AA7D48-D4A8-4F56-8BAE-B48B0F02EFD1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120331801" sldId="289"/>
            <ac:cxnSpMk id="36" creationId="{F0D88027-6980-4842-9C63-28E3CD9C92D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3942980469" sldId="290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2" creationId="{125E655A-5296-470D-A365-C611F2EDEC2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3" creationId="{7049B27E-1DB2-4859-8021-2415C12A0FE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4" creationId="{184BB5D9-3D9A-4769-98D7-B9C6432276E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7" creationId="{A149C0F5-062A-40B5-B529-A6ECCC770E9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8" creationId="{3453E047-9C6A-472D-BB9F-1D6C564F225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39" creationId="{8761F752-F077-4F5F-BC10-79CA8D278DB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40" creationId="{D2B19272-01A9-4452-A9BE-C3AC142206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41" creationId="{19875224-665F-49CD-9540-C769701565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51" creationId="{5F71948A-FF2F-4591-9FAD-660A8F23F134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54" creationId="{E0005A02-F8D0-41E5-B01F-311AF7A96A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55" creationId="{74164D35-A7F5-4AD5-A51F-B692BB63B9D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58" creationId="{D32937BF-EA7C-43AD-B8B6-5AA72DEA376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59" creationId="{BB5593C0-D7EC-46D5-AA86-0D95F586A63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942980469" sldId="290"/>
            <ac:spMk id="60" creationId="{7C5B0603-7B61-4A97-B55A-B375C9C97EB5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3942980469" sldId="290"/>
            <ac:grpSpMk id="3" creationId="{62DF12EC-6642-40FB-8E83-688670D5D755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942980469" sldId="290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3942980469" sldId="290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942980469" sldId="290"/>
            <ac:cxnSpMk id="25" creationId="{C94E02BF-2855-4F68-9BE4-547FF0CD77DB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942980469" sldId="290"/>
            <ac:cxnSpMk id="35" creationId="{A8AA7D48-D4A8-4F56-8BAE-B48B0F02EFD1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3942980469" sldId="290"/>
            <ac:cxnSpMk id="36" creationId="{F0D88027-6980-4842-9C63-28E3CD9C92D5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2737633800" sldId="291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4" creationId="{FF8A6CB2-7746-4AF2-8E2F-CA7902E9819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9" creationId="{BB6BEB32-5538-41EE-85D5-903013D1C81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22" creationId="{9BCA17D1-FFD6-468F-8EAC-BD599438044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26" creationId="{8C58932B-500E-4B6D-BCF8-7B646F74C12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27" creationId="{0C6DF9BB-1AAB-464B-8E12-5BF1C5555135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28" creationId="{B4DB84DD-2B5A-4996-AF67-5857ABA65A8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29" creationId="{4FB4E0E0-D4BA-4E6F-97B9-28B5431EFD2C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30" creationId="{08114EC3-92E2-4112-9FED-02705E0ED243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37" creationId="{A149C0F5-062A-40B5-B529-A6ECCC770E9D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38" creationId="{3453E047-9C6A-472D-BB9F-1D6C564F225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39" creationId="{8761F752-F077-4F5F-BC10-79CA8D278DB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40" creationId="{D2B19272-01A9-4452-A9BE-C3AC142206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41" creationId="{19875224-665F-49CD-9540-C7697015651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46" creationId="{E42F2157-A9EC-49AE-B61C-9EE8B95729C7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47" creationId="{B748946D-E2EB-455F-B8B0-6DCC9DCA2EF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50" creationId="{342044C5-5032-4C9F-A605-131CE21B81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51" creationId="{5F71948A-FF2F-4591-9FAD-660A8F23F134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54" creationId="{E0005A02-F8D0-41E5-B01F-311AF7A96AE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55" creationId="{74164D35-A7F5-4AD5-A51F-B692BB63B9D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37633800" sldId="291"/>
            <ac:spMk id="58" creationId="{D32937BF-EA7C-43AD-B8B6-5AA72DEA376F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737633800" sldId="291"/>
            <ac:grpSpMk id="3" creationId="{00D14652-D39D-461A-8FB0-BFAADA903579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737633800" sldId="291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737633800" sldId="291"/>
            <ac:picMk id="6" creationId="{FEBB57D2-5270-4B60-AEA8-FB194D0EF3A5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737633800" sldId="291"/>
            <ac:cxnSpMk id="25" creationId="{C94E02BF-2855-4F68-9BE4-547FF0CD77DB}"/>
          </ac:cxnSpMkLst>
        </pc:cxn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3623709858" sldId="292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623709858" sldId="292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623709858" sldId="292"/>
            <ac:spMk id="3" creationId="{C220FC55-7CC2-45D3-AD99-2B747B221C72}"/>
          </ac:spMkLst>
        </pc:spChg>
      </pc:sldChg>
      <pc:sldChg chg="modSp">
        <pc:chgData name="Jens Kaufmann" userId="29af3de2-0870-4c40-b76f-5c349cdc7aae" providerId="ADAL" clId="{B4CD272D-1E5D-4791-AD80-EF7B00BD4688}" dt="2020-06-09T15:08:52.727" v="54"/>
        <pc:sldMkLst>
          <pc:docMk/>
          <pc:sldMk cId="2658340143" sldId="293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58340143" sldId="293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658340143" sldId="293"/>
            <ac:spMk id="3" creationId="{C220FC55-7CC2-45D3-AD99-2B747B221C72}"/>
          </ac:spMkLst>
        </pc:sp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1313140006" sldId="294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313140006" sldId="294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313140006" sldId="294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313140006" sldId="294"/>
            <ac:spMk id="4" creationId="{DDE34E3A-6DD4-4A22-8B65-FDB796D7FAC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313140006" sldId="294"/>
            <ac:spMk id="30" creationId="{E1E6B6B6-2C6D-434F-A440-C713816F9DA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313140006" sldId="294"/>
            <ac:spMk id="33" creationId="{7138B36B-18E3-4FB9-B29F-FC6224BE4CA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313140006" sldId="294"/>
            <ac:spMk id="35" creationId="{6D11B9C4-E2D4-45C6-B703-2AC3873E9362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1313140006" sldId="294"/>
            <ac:grpSpMk id="7" creationId="{AA57E0E9-A1EF-4910-BC0B-F5FB1B0C2048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8" creationId="{9C1C59A3-9845-4552-BD86-44A0ECC680D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16" creationId="{563B3CBE-F25F-4A61-BA3E-B987341C943E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20" creationId="{65A7BDB8-3014-4C2E-B8B3-67D1AEA98F27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26" creationId="{FFF9B829-E676-41CA-8ED2-81B35E3C53C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27" creationId="{892E4F3C-FC07-44BE-A8DB-76DE988F774F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28" creationId="{A0322505-C926-4F5C-8824-6A0BE5676E02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29" creationId="{B3218B02-FE7B-4694-9534-F679B3CDA212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31" creationId="{67046D9F-F481-4383-86E6-E0EC36230B59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32" creationId="{6829A4E3-4740-4A54-9C2F-ED75D0FCB477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313140006" sldId="294"/>
            <ac:picMk id="34" creationId="{6AF20D93-CD87-4865-AE11-E514DD396CA0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313140006" sldId="294"/>
            <ac:cxnSpMk id="24" creationId="{A74F8E2B-403C-47C1-8A15-13ED69348AB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1313140006" sldId="294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284995494" sldId="295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995494" sldId="295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995494" sldId="295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995494" sldId="295"/>
            <ac:spMk id="4" creationId="{DDE34E3A-6DD4-4A22-8B65-FDB796D7FAC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995494" sldId="295"/>
            <ac:spMk id="30" creationId="{E1E6B6B6-2C6D-434F-A440-C713816F9DA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84995494" sldId="295"/>
            <ac:spMk id="33" creationId="{7138B36B-18E3-4FB9-B29F-FC6224BE4CA8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84995494" sldId="295"/>
            <ac:grpSpMk id="7" creationId="{D642FE2A-86CC-4BE7-90C5-1CF3964014CD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8" creationId="{9C1C59A3-9845-4552-BD86-44A0ECC680D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26" creationId="{FFF9B829-E676-41CA-8ED2-81B35E3C53C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27" creationId="{892E4F3C-FC07-44BE-A8DB-76DE988F774F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28" creationId="{A0322505-C926-4F5C-8824-6A0BE5676E02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29" creationId="{B3218B02-FE7B-4694-9534-F679B3CDA212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31" creationId="{67046D9F-F481-4383-86E6-E0EC36230B59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32" creationId="{6829A4E3-4740-4A54-9C2F-ED75D0FCB477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84995494" sldId="295"/>
            <ac:picMk id="34" creationId="{6AF20D93-CD87-4865-AE11-E514DD396CA0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84995494" sldId="295"/>
            <ac:cxnSpMk id="24" creationId="{A74F8E2B-403C-47C1-8A15-13ED69348AB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84995494" sldId="295"/>
            <ac:cxnSpMk id="25" creationId="{C94E02BF-2855-4F68-9BE4-547FF0CD77DB}"/>
          </ac:cxnSpMkLst>
        </pc:cxn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519907221" sldId="297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519907221" sldId="297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519907221" sldId="297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519907221" sldId="297"/>
            <ac:spMk id="4" creationId="{DDE34E3A-6DD4-4A22-8B65-FDB796D7FAC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519907221" sldId="297"/>
            <ac:spMk id="30" creationId="{E1E6B6B6-2C6D-434F-A440-C713816F9DAE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519907221" sldId="297"/>
            <ac:grpSpMk id="7" creationId="{FFE9ED49-43FD-441A-8A4A-6293771CB0B1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519907221" sldId="297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519907221" sldId="297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519907221" sldId="297"/>
            <ac:picMk id="31" creationId="{67046D9F-F481-4383-86E6-E0EC36230B59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519907221" sldId="297"/>
            <ac:picMk id="32" creationId="{6829A4E3-4740-4A54-9C2F-ED75D0FCB477}"/>
          </ac:picMkLst>
        </pc:pic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1854775702" sldId="298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854775702" sldId="298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854775702" sldId="298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1854775702" sldId="298"/>
            <ac:spMk id="30" creationId="{E1E6B6B6-2C6D-434F-A440-C713816F9DAE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1854775702" sldId="298"/>
            <ac:grpSpMk id="7" creationId="{0DBE8940-4697-4D14-A944-198BDB3F9E54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854775702" sldId="298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854775702" sldId="298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1854775702" sldId="298"/>
            <ac:picMk id="31" creationId="{67046D9F-F481-4383-86E6-E0EC36230B59}"/>
          </ac:picMkLst>
        </pc:picChg>
      </pc:sldChg>
      <pc:sldChg chg="addSp modSp">
        <pc:chgData name="Jens Kaufmann" userId="29af3de2-0870-4c40-b76f-5c349cdc7aae" providerId="ADAL" clId="{B4CD272D-1E5D-4791-AD80-EF7B00BD4688}" dt="2020-06-09T15:08:52.727" v="54"/>
        <pc:sldMkLst>
          <pc:docMk/>
          <pc:sldMk cId="2073064078" sldId="299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3" creationId="{F5392481-CF6F-4303-AECA-23D595F3961A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4" creationId="{DDE34E3A-6DD4-4A22-8B65-FDB796D7FACF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30" creationId="{E1E6B6B6-2C6D-434F-A440-C713816F9DA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33" creationId="{7138B36B-18E3-4FB9-B29F-FC6224BE4CA8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35" creationId="{6D11B9C4-E2D4-45C6-B703-2AC3873E9362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073064078" sldId="299"/>
            <ac:spMk id="40" creationId="{654BCFC0-969D-489A-A2F1-184B933BAC21}"/>
          </ac:spMkLst>
        </pc:spChg>
        <pc:grpChg chg="add mod">
          <ac:chgData name="Jens Kaufmann" userId="29af3de2-0870-4c40-b76f-5c349cdc7aae" providerId="ADAL" clId="{B4CD272D-1E5D-4791-AD80-EF7B00BD4688}" dt="2020-06-09T15:08:52.727" v="54"/>
          <ac:grpSpMkLst>
            <pc:docMk/>
            <pc:sldMk cId="2073064078" sldId="299"/>
            <ac:grpSpMk id="7" creationId="{62326025-1FED-467D-A844-BDFF563DEC3D}"/>
          </ac:grpSpMkLst>
        </pc:grp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5" creationId="{C8BC4C30-25A0-42D4-A88D-77DF0ABCAE4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6" creationId="{FEBB57D2-5270-4B60-AEA8-FB194D0EF3A5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8" creationId="{9C1C59A3-9845-4552-BD86-44A0ECC680DD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14" creationId="{6E24D547-2961-4EA1-A006-AC0AB383C233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16" creationId="{563B3CBE-F25F-4A61-BA3E-B987341C943E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17" creationId="{A7D41596-E945-40FB-979B-F229DF17A3F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20" creationId="{65A7BDB8-3014-4C2E-B8B3-67D1AEA98F27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26" creationId="{FFF9B829-E676-41CA-8ED2-81B35E3C53C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27" creationId="{892E4F3C-FC07-44BE-A8DB-76DE988F774F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28" creationId="{A0322505-C926-4F5C-8824-6A0BE5676E02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29" creationId="{B3218B02-FE7B-4694-9534-F679B3CDA212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31" creationId="{67046D9F-F481-4383-86E6-E0EC36230B59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32" creationId="{6829A4E3-4740-4A54-9C2F-ED75D0FCB477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34" creationId="{6AF20D93-CD87-4865-AE11-E514DD396CA0}"/>
          </ac:picMkLst>
        </pc:picChg>
        <pc:picChg chg="mod">
          <ac:chgData name="Jens Kaufmann" userId="29af3de2-0870-4c40-b76f-5c349cdc7aae" providerId="ADAL" clId="{B4CD272D-1E5D-4791-AD80-EF7B00BD4688}" dt="2020-06-09T15:08:52.727" v="54"/>
          <ac:picMkLst>
            <pc:docMk/>
            <pc:sldMk cId="2073064078" sldId="299"/>
            <ac:picMk id="39" creationId="{D224BC15-BF7A-4697-BD1D-66547EBDF8EF}"/>
          </ac:picMkLst>
        </pc:pic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073064078" sldId="299"/>
            <ac:cxnSpMk id="23" creationId="{56E9F641-3838-41DE-9943-B5A40DC0BA4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073064078" sldId="299"/>
            <ac:cxnSpMk id="24" creationId="{A74F8E2B-403C-47C1-8A15-13ED69348AB5}"/>
          </ac:cxnSpMkLst>
        </pc:cxnChg>
        <pc:cxnChg chg="mod">
          <ac:chgData name="Jens Kaufmann" userId="29af3de2-0870-4c40-b76f-5c349cdc7aae" providerId="ADAL" clId="{B4CD272D-1E5D-4791-AD80-EF7B00BD4688}" dt="2020-06-09T15:08:52.727" v="54"/>
          <ac:cxnSpMkLst>
            <pc:docMk/>
            <pc:sldMk cId="2073064078" sldId="299"/>
            <ac:cxnSpMk id="25" creationId="{C94E02BF-2855-4F68-9BE4-547FF0CD77DB}"/>
          </ac:cxnSpMkLst>
        </pc:cxnChg>
      </pc:sldChg>
      <pc:sldChg chg="modSp add mod">
        <pc:chgData name="Jens Kaufmann" userId="29af3de2-0870-4c40-b76f-5c349cdc7aae" providerId="ADAL" clId="{B4CD272D-1E5D-4791-AD80-EF7B00BD4688}" dt="2020-06-09T15:08:52.727" v="54"/>
        <pc:sldMkLst>
          <pc:docMk/>
          <pc:sldMk cId="2745751448" sldId="300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45751448" sldId="300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45751448" sldId="300"/>
            <ac:spMk id="3" creationId="{F5392481-CF6F-4303-AECA-23D595F3961A}"/>
          </ac:spMkLst>
        </pc:spChg>
      </pc:sldChg>
      <pc:sldChg chg="modSp add mod">
        <pc:chgData name="Jens Kaufmann" userId="29af3de2-0870-4c40-b76f-5c349cdc7aae" providerId="ADAL" clId="{B4CD272D-1E5D-4791-AD80-EF7B00BD4688}" dt="2020-06-09T15:08:52.727" v="54"/>
        <pc:sldMkLst>
          <pc:docMk/>
          <pc:sldMk cId="3582402381" sldId="301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582402381" sldId="301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3582402381" sldId="301"/>
            <ac:spMk id="3" creationId="{F5392481-CF6F-4303-AECA-23D595F3961A}"/>
          </ac:spMkLst>
        </pc:spChg>
      </pc:sldChg>
      <pc:sldChg chg="modSp add mod">
        <pc:chgData name="Jens Kaufmann" userId="29af3de2-0870-4c40-b76f-5c349cdc7aae" providerId="ADAL" clId="{B4CD272D-1E5D-4791-AD80-EF7B00BD4688}" dt="2020-06-09T15:08:52.727" v="54"/>
        <pc:sldMkLst>
          <pc:docMk/>
          <pc:sldMk cId="2790293275" sldId="302"/>
        </pc:sld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90293275" sldId="302"/>
            <ac:spMk id="2" creationId="{2E9B908E-F7DD-4EBD-80C8-D80BAA5A5311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k cId="2790293275" sldId="302"/>
            <ac:spMk id="3" creationId="{F5392481-CF6F-4303-AECA-23D595F3961A}"/>
          </ac:spMkLst>
        </pc:spChg>
      </pc:sldChg>
      <pc:sldChg chg="add del">
        <pc:chgData name="Jens Kaufmann" userId="29af3de2-0870-4c40-b76f-5c349cdc7aae" providerId="ADAL" clId="{B4CD272D-1E5D-4791-AD80-EF7B00BD4688}" dt="2020-06-09T15:10:33.708" v="77"/>
        <pc:sldMkLst>
          <pc:docMk/>
          <pc:sldMk cId="1441437505" sldId="303"/>
        </pc:sldMkLst>
      </pc:sldChg>
      <pc:sldMasterChg chg="modSp modSldLayout">
        <pc:chgData name="Jens Kaufmann" userId="29af3de2-0870-4c40-b76f-5c349cdc7aae" providerId="ADAL" clId="{B4CD272D-1E5D-4791-AD80-EF7B00BD4688}" dt="2020-06-09T15:08:52.727" v="54"/>
        <pc:sldMasterMkLst>
          <pc:docMk/>
          <pc:sldMasterMk cId="2885129446" sldId="2147483719"/>
        </pc:sldMaster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2885129446" sldId="2147483719"/>
            <ac:spMk id="2" creationId="{08615C6B-1C98-4B1C-AB4B-1E1898E593BE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2885129446" sldId="2147483719"/>
            <ac:spMk id="3" creationId="{2E8DFF97-B7FD-47F9-BC7F-DD4B4C5EA2F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2885129446" sldId="2147483719"/>
            <ac:spMk id="4" creationId="{A1831D22-079E-43E3-86A4-BA12DB888C79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2885129446" sldId="2147483719"/>
            <ac:spMk id="5" creationId="{A14C30A2-140B-4A5D-BEEC-C1314AF1F3F6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2885129446" sldId="2147483719"/>
            <ac:spMk id="6" creationId="{1B71BA8F-7826-496D-91F8-B3ECDF34DA73}"/>
          </ac:spMkLst>
        </pc:sp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3583234091" sldId="2147483708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583234091" sldId="2147483708"/>
              <ac:spMk id="6" creationId="{736BF44D-E8DD-45FA-931D-CBCC67D57944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3613565411" sldId="2147483709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613565411" sldId="2147483709"/>
              <ac:spMk id="2" creationId="{146AD042-DE90-4088-8A07-B9A64C2CE03E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613565411" sldId="2147483709"/>
              <ac:spMk id="3" creationId="{BF2FFC98-62A0-445A-BEDA-785BE925A1D8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613565411" sldId="2147483709"/>
              <ac:spMk id="4" creationId="{DB4D7827-8489-4EE4-88EE-16685FE6DE8A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613565411" sldId="2147483709"/>
              <ac:spMk id="8" creationId="{76C5A8FA-6B61-4934-AF55-C595090CA5DC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749540706" sldId="2147483710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749540706" sldId="2147483710"/>
              <ac:spMk id="2" creationId="{48DB1DFE-8154-440D-93CF-FEF7860E897F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749540706" sldId="2147483710"/>
              <ac:spMk id="3" creationId="{9CD9D1F5-05CC-48F3-A314-315EF1703043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749540706" sldId="2147483710"/>
              <ac:spMk id="4" creationId="{211807DE-1178-4BBB-89D8-9046239C2DE9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749540706" sldId="2147483710"/>
              <ac:spMk id="8" creationId="{0EE21C0F-70D8-4F3C-9392-07559C90EE6E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1042904288" sldId="2147483712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042904288" sldId="2147483712"/>
              <ac:spMk id="2" creationId="{192825A4-268B-4301-8432-F9E9B2661AEC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042904288" sldId="2147483712"/>
              <ac:spMk id="6" creationId="{AAFBE1F6-FC6D-4C3D-9AC3-97028E6F18C7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1210082600" sldId="2147483713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210082600" sldId="2147483713"/>
              <ac:spMk id="2" creationId="{550C2A1B-34CA-4877-9435-D77DF325757F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210082600" sldId="2147483713"/>
              <ac:spMk id="3" creationId="{4F255E5E-4A81-44CC-8D99-F56E625D4632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1644163467" sldId="2147483714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644163467" sldId="2147483714"/>
              <ac:spMk id="2" creationId="{807094A5-EB6F-441D-88F8-CD7A30C84707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644163467" sldId="2147483714"/>
              <ac:spMk id="3" creationId="{1C7CE1E3-3929-42A6-81B7-056BD88EF353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644163467" sldId="2147483714"/>
              <ac:spMk id="7" creationId="{0D57E7FA-E8FC-45AC-868F-CDC8144939D6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3370077198" sldId="2147483715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370077198" sldId="2147483715"/>
              <ac:spMk id="3" creationId="{D19CF97E-0E6E-41E9-B75B-0371E744D1E8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3370077198" sldId="2147483715"/>
              <ac:spMk id="7" creationId="{13B7BB51-92B8-4089-8DAB-1202A4D1C6A3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1132553068" sldId="2147483716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132553068" sldId="2147483716"/>
              <ac:spMk id="2" creationId="{64AD5705-B027-4C44-B38A-60296E29EB12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132553068" sldId="2147483716"/>
              <ac:spMk id="3" creationId="{BE8BBAC4-9088-44CF-BA2D-B8DD24FB5274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132553068" sldId="2147483716"/>
              <ac:spMk id="7" creationId="{DB2CE8D6-5B4E-4EBE-9ED5-A1DA7E2A5CDA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1644946093" sldId="2147483717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644946093" sldId="2147483717"/>
              <ac:spMk id="3" creationId="{57C882CE-1B27-414A-9B06-AA5D2DB683BA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644946093" sldId="2147483717"/>
              <ac:spMk id="4" creationId="{A0397E60-5D92-4530-96D1-FC09AF3C2742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1644946093" sldId="2147483717"/>
              <ac:spMk id="8" creationId="{FD51F360-8860-4FB5-A0A5-773473DD8B39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2885129446" sldId="2147483719"/>
            <pc:sldLayoutMk cId="4233513615" sldId="2147483718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4233513615" sldId="2147483718"/>
              <ac:spMk id="2" creationId="{164D2B94-0682-4185-BCE3-89AF214A4FA8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4233513615" sldId="2147483718"/>
              <ac:spMk id="3" creationId="{8D65C47E-B85E-4B3E-A669-DEEC7F5DF2FB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4233513615" sldId="2147483718"/>
              <ac:spMk id="4" creationId="{E324517F-FE8C-49AD-9A52-0F4301052699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4233513615" sldId="2147483718"/>
              <ac:spMk id="5" creationId="{C80C73EC-7117-4DC2-9075-14102F2E282B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4233513615" sldId="2147483718"/>
              <ac:spMk id="6" creationId="{7DD9A323-865B-4177-8F98-9BA304E022E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2885129446" sldId="2147483719"/>
              <pc:sldLayoutMk cId="4233513615" sldId="2147483718"/>
              <ac:spMk id="10" creationId="{527D753D-3426-457C-9082-B92894509EC0}"/>
            </ac:spMkLst>
          </pc:spChg>
        </pc:sldLayoutChg>
      </pc:sldMasterChg>
      <pc:sldMasterChg chg="modSp modSldLayout">
        <pc:chgData name="Jens Kaufmann" userId="29af3de2-0870-4c40-b76f-5c349cdc7aae" providerId="ADAL" clId="{B4CD272D-1E5D-4791-AD80-EF7B00BD4688}" dt="2020-06-09T15:08:52.727" v="54"/>
        <pc:sldMasterMkLst>
          <pc:docMk/>
          <pc:sldMasterMk cId="188356721" sldId="2147483751"/>
        </pc:sldMasterMkLst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2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3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4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5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6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8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9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10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11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12" creationId="{00000000-0000-0000-0000-000000000000}"/>
          </ac:spMkLst>
        </pc:spChg>
        <pc:spChg chg="mod">
          <ac:chgData name="Jens Kaufmann" userId="29af3de2-0870-4c40-b76f-5c349cdc7aae" providerId="ADAL" clId="{B4CD272D-1E5D-4791-AD80-EF7B00BD4688}" dt="2020-06-09T15:08:52.727" v="54"/>
          <ac:spMkLst>
            <pc:docMk/>
            <pc:sldMasterMk cId="188356721" sldId="2147483751"/>
            <ac:spMk id="13" creationId="{00000000-0000-0000-0000-000000000000}"/>
          </ac:spMkLst>
        </pc:spChg>
        <pc:grpChg chg="mod">
          <ac:chgData name="Jens Kaufmann" userId="29af3de2-0870-4c40-b76f-5c349cdc7aae" providerId="ADAL" clId="{B4CD272D-1E5D-4791-AD80-EF7B00BD4688}" dt="2020-06-09T15:08:52.727" v="54"/>
          <ac:grpSpMkLst>
            <pc:docMk/>
            <pc:sldMasterMk cId="188356721" sldId="2147483751"/>
            <ac:grpSpMk id="7" creationId="{00000000-0000-0000-0000-000000000000}"/>
          </ac:grpSpMkLst>
        </pc:grp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074495900" sldId="2147483752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5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4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5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6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74495900" sldId="2147483752"/>
              <ac:spMk id="27" creationId="{00000000-0000-0000-0000-000000000000}"/>
            </ac:spMkLst>
          </pc:spChg>
          <pc:grpChg chg="mod">
            <ac:chgData name="Jens Kaufmann" userId="29af3de2-0870-4c40-b76f-5c349cdc7aae" providerId="ADAL" clId="{B4CD272D-1E5D-4791-AD80-EF7B00BD4688}" dt="2020-06-09T15:08:52.727" v="54"/>
            <ac:grpSpMkLst>
              <pc:docMk/>
              <pc:sldMasterMk cId="188356721" sldId="2147483751"/>
              <pc:sldLayoutMk cId="3074495900" sldId="2147483752"/>
              <ac:grpSpMk id="19" creationId="{00000000-0000-0000-0000-000000000000}"/>
            </ac:grpSpMkLst>
          </pc:gr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505553727" sldId="2147483753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505553727" sldId="2147483753"/>
              <ac:spMk id="6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681756824" sldId="2147483754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681756824" sldId="2147483754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681756824" sldId="2147483754"/>
              <ac:spMk id="3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2034294774" sldId="2147483755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034294774" sldId="2147483755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034294774" sldId="2147483755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034294774" sldId="2147483755"/>
              <ac:spMk id="4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846069422" sldId="2147483756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846069422" sldId="2147483756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846069422" sldId="2147483756"/>
              <ac:spMk id="4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846069422" sldId="2147483756"/>
              <ac:spMk id="5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846069422" sldId="2147483756"/>
              <ac:spMk id="6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047037719" sldId="2147483759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47037719" sldId="2147483759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47037719" sldId="2147483759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047037719" sldId="2147483759"/>
              <ac:spMk id="4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545268353" sldId="2147483760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545268353" sldId="2147483760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545268353" sldId="2147483760"/>
              <ac:spMk id="4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545268353" sldId="2147483760"/>
              <ac:spMk id="14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586859148" sldId="2147483761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586859148" sldId="2147483761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586859148" sldId="2147483761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586859148" sldId="2147483761"/>
              <ac:spMk id="4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2560001143" sldId="2147483762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560001143" sldId="2147483762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560001143" sldId="2147483762"/>
              <ac:spMk id="3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2302278093" sldId="2147483763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302278093" sldId="2147483763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302278093" sldId="2147483763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302278093" sldId="2147483763"/>
              <ac:spMk id="10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302278093" sldId="2147483763"/>
              <ac:spMk id="14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2302278093" sldId="2147483763"/>
              <ac:spMk id="15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566324122" sldId="2147483764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566324122" sldId="2147483764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566324122" sldId="2147483764"/>
              <ac:spMk id="3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997914184" sldId="2147483765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997914184" sldId="2147483765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997914184" sldId="2147483765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997914184" sldId="2147483765"/>
              <ac:spMk id="10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997914184" sldId="2147483765"/>
              <ac:spMk id="14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997914184" sldId="2147483765"/>
              <ac:spMk id="15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1282579031" sldId="2147483766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1282579031" sldId="2147483766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1282579031" sldId="2147483766"/>
              <ac:spMk id="3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1282579031" sldId="2147483766"/>
              <ac:spMk id="10" creationId="{00000000-0000-0000-0000-000000000000}"/>
            </ac:spMkLst>
          </pc:spChg>
        </pc:sldLayoutChg>
        <pc:sldLayoutChg chg="modSp">
          <pc:chgData name="Jens Kaufmann" userId="29af3de2-0870-4c40-b76f-5c349cdc7aae" providerId="ADAL" clId="{B4CD272D-1E5D-4791-AD80-EF7B00BD4688}" dt="2020-06-09T15:08:52.727" v="54"/>
          <pc:sldLayoutMkLst>
            <pc:docMk/>
            <pc:sldMasterMk cId="188356721" sldId="2147483751"/>
            <pc:sldLayoutMk cId="3705270214" sldId="2147483768"/>
          </pc:sldLayoutMkLst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705270214" sldId="2147483768"/>
              <ac:spMk id="2" creationId="{00000000-0000-0000-0000-000000000000}"/>
            </ac:spMkLst>
          </pc:spChg>
          <pc:spChg chg="mod">
            <ac:chgData name="Jens Kaufmann" userId="29af3de2-0870-4c40-b76f-5c349cdc7aae" providerId="ADAL" clId="{B4CD272D-1E5D-4791-AD80-EF7B00BD4688}" dt="2020-06-09T15:08:52.727" v="54"/>
            <ac:spMkLst>
              <pc:docMk/>
              <pc:sldMasterMk cId="188356721" sldId="2147483751"/>
              <pc:sldLayoutMk cId="3705270214" sldId="2147483768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8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82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2" y="1380070"/>
            <a:ext cx="8574623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8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7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9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8" y="5867133"/>
            <a:ext cx="551167" cy="365125"/>
          </a:xfrm>
        </p:spPr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3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80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9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56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4" y="2667001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9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9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9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5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7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4" y="685801"/>
            <a:ext cx="6240991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3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3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5" y="1752599"/>
            <a:ext cx="542615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5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5" y="3124199"/>
            <a:ext cx="542615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6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9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4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0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3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78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241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3" y="685801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4" y="3886200"/>
            <a:ext cx="1001871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4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3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9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08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7" y="685800"/>
            <a:ext cx="1770369" cy="5105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3" y="685800"/>
            <a:ext cx="8019743" cy="51054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7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4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3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4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2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2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2667001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7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81" y="5883277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8" y="5883277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0BC6F-3C06-4D1A-8B75-2EEC20131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4471" b="11259"/>
          <a:stretch/>
        </p:blipFill>
        <p:spPr>
          <a:xfrm>
            <a:off x="21" y="10"/>
            <a:ext cx="12191980" cy="68579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710B06F-B0B9-4150-838E-3608972D13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Asymmetrische</a:t>
            </a:r>
            <a:br>
              <a:rPr lang="de-DE" dirty="0"/>
            </a:br>
            <a:r>
              <a:rPr lang="de-DE" dirty="0"/>
              <a:t>Verschlüsselung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F6591E-09DF-47E0-9DDE-443B3D086B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ODER: </a:t>
            </a:r>
            <a:b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Alice und Bob wollen sich </a:t>
            </a:r>
            <a:b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einfach nur ungestört unterhalten</a:t>
            </a:r>
          </a:p>
        </p:txBody>
      </p:sp>
    </p:spTree>
    <p:extLst>
      <p:ext uri="{BB962C8B-B14F-4D97-AF65-F5344CB8AC3E}">
        <p14:creationId xmlns:p14="http://schemas.microsoft.com/office/powerpoint/2010/main" val="213512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5" y="48047"/>
            <a:ext cx="10141632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2. Idee: Diffie-Hellman-Merkle-Schlüsselaustausch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DFE9EC0F-47F4-4931-A52D-C7AA6E1C92FB}"/>
              </a:ext>
            </a:extLst>
          </p:cNvPr>
          <p:cNvGrpSpPr/>
          <p:nvPr/>
        </p:nvGrpSpPr>
        <p:grpSpPr>
          <a:xfrm>
            <a:off x="3376023" y="720659"/>
            <a:ext cx="5661351" cy="792272"/>
            <a:chOff x="3376022" y="720658"/>
            <a:chExt cx="5661351" cy="792272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31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5" y="48047"/>
            <a:ext cx="10141632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2. Idee: Diffie-Hellman-Merkle-Schlüsselaustausch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DA51C27-D567-4D1A-AE26-196939A5DAAB}"/>
              </a:ext>
            </a:extLst>
          </p:cNvPr>
          <p:cNvGrpSpPr/>
          <p:nvPr/>
        </p:nvGrpSpPr>
        <p:grpSpPr>
          <a:xfrm>
            <a:off x="3257549" y="720660"/>
            <a:ext cx="6009099" cy="1398582"/>
            <a:chOff x="3257549" y="720658"/>
            <a:chExt cx="6009098" cy="139858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257549" y="1659998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8090990" y="1694696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64241" y="1659997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 Farbe (nicht geheim)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546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5" y="48047"/>
            <a:ext cx="10141632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2. Idee: Diffie-Hellman-Merkle-Schlüsselaustausch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DD2BB76-AA53-4F4F-90CC-3AE19D41E4BE}"/>
              </a:ext>
            </a:extLst>
          </p:cNvPr>
          <p:cNvGrpSpPr/>
          <p:nvPr/>
        </p:nvGrpSpPr>
        <p:grpSpPr>
          <a:xfrm>
            <a:off x="3257547" y="720658"/>
            <a:ext cx="6009100" cy="3222199"/>
            <a:chOff x="3257547" y="720658"/>
            <a:chExt cx="6009100" cy="322219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257549" y="1659998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8090990" y="1694696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64242" y="1659998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 Farbe (nicht geheim)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257548" y="2417235"/>
              <a:ext cx="117565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8090990" y="2417235"/>
              <a:ext cx="1175657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Farbe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257547" y="318263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8090989" y="318263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4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2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15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5" y="48047"/>
            <a:ext cx="10141632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2. Idee: Diffie-Hellman-Merkle-Schlüsselaustausch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2F84287-4369-4780-AAD9-6E8ADE96BBB1}"/>
              </a:ext>
            </a:extLst>
          </p:cNvPr>
          <p:cNvGrpSpPr/>
          <p:nvPr/>
        </p:nvGrpSpPr>
        <p:grpSpPr>
          <a:xfrm>
            <a:off x="3257003" y="720659"/>
            <a:ext cx="6009644" cy="4079288"/>
            <a:chOff x="3257003" y="720658"/>
            <a:chExt cx="6009644" cy="407928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257549" y="1659998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8090990" y="1694696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64242" y="1659998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 Farbe (nicht geheim)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257548" y="2417235"/>
              <a:ext cx="117565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8090990" y="2417235"/>
              <a:ext cx="1175657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Farbe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257547" y="318263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8090989" y="318263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25E655A-5296-470D-A365-C611F2EDEC2A}"/>
                </a:ext>
              </a:extLst>
            </p:cNvPr>
            <p:cNvSpPr txBox="1"/>
            <p:nvPr/>
          </p:nvSpPr>
          <p:spPr>
            <a:xfrm>
              <a:off x="4615631" y="3367537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Austausch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b="1" dirty="0"/>
                <a:t>nicht geheim</a:t>
              </a:r>
              <a:r>
                <a:rPr lang="de-DE" dirty="0"/>
                <a:t>)</a:t>
              </a:r>
            </a:p>
          </p:txBody>
        </p:sp>
        <p:sp>
          <p:nvSpPr>
            <p:cNvPr id="33" name="Zylinder 32">
              <a:extLst>
                <a:ext uri="{FF2B5EF4-FFF2-40B4-BE49-F238E27FC236}">
                  <a16:creationId xmlns:a16="http://schemas.microsoft.com/office/drawing/2014/main" id="{7049B27E-1DB2-4859-8021-2415C12A0FEC}"/>
                </a:ext>
              </a:extLst>
            </p:cNvPr>
            <p:cNvSpPr/>
            <p:nvPr/>
          </p:nvSpPr>
          <p:spPr>
            <a:xfrm>
              <a:off x="8090989" y="403972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Zylinder 33">
              <a:extLst>
                <a:ext uri="{FF2B5EF4-FFF2-40B4-BE49-F238E27FC236}">
                  <a16:creationId xmlns:a16="http://schemas.microsoft.com/office/drawing/2014/main" id="{184BB5D9-3D9A-4769-98D7-B9C6432276E2}"/>
                </a:ext>
              </a:extLst>
            </p:cNvPr>
            <p:cNvSpPr/>
            <p:nvPr/>
          </p:nvSpPr>
          <p:spPr>
            <a:xfrm>
              <a:off x="3257003" y="403972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A8AA7D48-D4A8-4F56-8BAE-B48B0F02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400" y="3931709"/>
              <a:ext cx="3269162" cy="551435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D88027-6980-4842-9C63-28E3CD9C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80" y="3887646"/>
              <a:ext cx="3202382" cy="5321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4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2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32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5" y="48047"/>
            <a:ext cx="10141632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2. Idee: Diffie-Hellman-Merkle-Schlüsselaustausch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FCF6D90-2377-42E0-A64B-29632EFF0563}"/>
              </a:ext>
            </a:extLst>
          </p:cNvPr>
          <p:cNvGrpSpPr/>
          <p:nvPr/>
        </p:nvGrpSpPr>
        <p:grpSpPr>
          <a:xfrm>
            <a:off x="3257003" y="720659"/>
            <a:ext cx="6009645" cy="4744836"/>
            <a:chOff x="3257002" y="720658"/>
            <a:chExt cx="6009645" cy="474483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257549" y="1659998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8090990" y="1694696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64241" y="1659998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 Farbe (nicht geheim)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257548" y="2417235"/>
              <a:ext cx="117565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8090990" y="2417235"/>
              <a:ext cx="1175657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Farbe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257547" y="318263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8090989" y="318263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25E655A-5296-470D-A365-C611F2EDEC2A}"/>
                </a:ext>
              </a:extLst>
            </p:cNvPr>
            <p:cNvSpPr txBox="1"/>
            <p:nvPr/>
          </p:nvSpPr>
          <p:spPr>
            <a:xfrm>
              <a:off x="4615631" y="3367537"/>
              <a:ext cx="3560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Austausch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b="1" dirty="0"/>
                <a:t>nicht geheim</a:t>
              </a:r>
              <a:r>
                <a:rPr lang="de-DE" dirty="0"/>
                <a:t>)</a:t>
              </a:r>
            </a:p>
          </p:txBody>
        </p:sp>
        <p:sp>
          <p:nvSpPr>
            <p:cNvPr id="33" name="Zylinder 32">
              <a:extLst>
                <a:ext uri="{FF2B5EF4-FFF2-40B4-BE49-F238E27FC236}">
                  <a16:creationId xmlns:a16="http://schemas.microsoft.com/office/drawing/2014/main" id="{7049B27E-1DB2-4859-8021-2415C12A0FEC}"/>
                </a:ext>
              </a:extLst>
            </p:cNvPr>
            <p:cNvSpPr/>
            <p:nvPr/>
          </p:nvSpPr>
          <p:spPr>
            <a:xfrm>
              <a:off x="8090989" y="403972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Zylinder 33">
              <a:extLst>
                <a:ext uri="{FF2B5EF4-FFF2-40B4-BE49-F238E27FC236}">
                  <a16:creationId xmlns:a16="http://schemas.microsoft.com/office/drawing/2014/main" id="{184BB5D9-3D9A-4769-98D7-B9C6432276E2}"/>
                </a:ext>
              </a:extLst>
            </p:cNvPr>
            <p:cNvSpPr/>
            <p:nvPr/>
          </p:nvSpPr>
          <p:spPr>
            <a:xfrm>
              <a:off x="3257003" y="403972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A8AA7D48-D4A8-4F56-8BAE-B48B0F02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400" y="3931709"/>
              <a:ext cx="3269162" cy="551435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D88027-6980-4842-9C63-28E3CD9C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80" y="3887646"/>
              <a:ext cx="3202382" cy="5321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ylinder 41">
              <a:extLst>
                <a:ext uri="{FF2B5EF4-FFF2-40B4-BE49-F238E27FC236}">
                  <a16:creationId xmlns:a16="http://schemas.microsoft.com/office/drawing/2014/main" id="{DA9CE6C4-C7F7-4F14-B813-458A9F3C54D6}"/>
                </a:ext>
              </a:extLst>
            </p:cNvPr>
            <p:cNvSpPr/>
            <p:nvPr/>
          </p:nvSpPr>
          <p:spPr>
            <a:xfrm>
              <a:off x="3257002" y="5040952"/>
              <a:ext cx="117565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Zylinder 42">
              <a:extLst>
                <a:ext uri="{FF2B5EF4-FFF2-40B4-BE49-F238E27FC236}">
                  <a16:creationId xmlns:a16="http://schemas.microsoft.com/office/drawing/2014/main" id="{041B80B1-97DF-48CB-A5C1-E22C6C85540D}"/>
                </a:ext>
              </a:extLst>
            </p:cNvPr>
            <p:cNvSpPr/>
            <p:nvPr/>
          </p:nvSpPr>
          <p:spPr>
            <a:xfrm>
              <a:off x="8090989" y="5040952"/>
              <a:ext cx="1175657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21DA200-1547-4040-B8E2-5838ACD6A867}"/>
                </a:ext>
              </a:extLst>
            </p:cNvPr>
            <p:cNvSpPr txBox="1"/>
            <p:nvPr/>
          </p:nvSpPr>
          <p:spPr>
            <a:xfrm>
              <a:off x="3549823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6316D65-5E1F-48BD-B95B-FFBD830D976A}"/>
                </a:ext>
              </a:extLst>
            </p:cNvPr>
            <p:cNvSpPr txBox="1"/>
            <p:nvPr/>
          </p:nvSpPr>
          <p:spPr>
            <a:xfrm>
              <a:off x="8370295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1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F3503EB-9C74-4C08-8898-AB93B15632FB}"/>
                </a:ext>
              </a:extLst>
            </p:cNvPr>
            <p:cNvSpPr txBox="1"/>
            <p:nvPr/>
          </p:nvSpPr>
          <p:spPr>
            <a:xfrm>
              <a:off x="4541210" y="5052739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Farbe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9997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5" y="48047"/>
            <a:ext cx="10141632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2. Idee: Diffie-Hellman-Merkle-Schlüsselaustausch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3025E62-2B2B-4234-96CE-2F2423D070A4}"/>
              </a:ext>
            </a:extLst>
          </p:cNvPr>
          <p:cNvGrpSpPr/>
          <p:nvPr/>
        </p:nvGrpSpPr>
        <p:grpSpPr>
          <a:xfrm>
            <a:off x="3257002" y="720657"/>
            <a:ext cx="6009647" cy="6021939"/>
            <a:chOff x="3257001" y="720658"/>
            <a:chExt cx="6009646" cy="602193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257549" y="1659998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8090990" y="1694696"/>
              <a:ext cx="1175657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64241" y="1659998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 Farbe (nicht geheim)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257548" y="2417235"/>
              <a:ext cx="117565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8090990" y="2417235"/>
              <a:ext cx="1175657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Farbe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257547" y="318263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8090989" y="318263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25E655A-5296-470D-A365-C611F2EDEC2A}"/>
                </a:ext>
              </a:extLst>
            </p:cNvPr>
            <p:cNvSpPr txBox="1"/>
            <p:nvPr/>
          </p:nvSpPr>
          <p:spPr>
            <a:xfrm>
              <a:off x="4615632" y="3367536"/>
              <a:ext cx="3560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Austausch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b="1" dirty="0"/>
                <a:t>nicht geheim</a:t>
              </a:r>
              <a:r>
                <a:rPr lang="de-DE" dirty="0"/>
                <a:t>)</a:t>
              </a:r>
            </a:p>
          </p:txBody>
        </p:sp>
        <p:sp>
          <p:nvSpPr>
            <p:cNvPr id="33" name="Zylinder 32">
              <a:extLst>
                <a:ext uri="{FF2B5EF4-FFF2-40B4-BE49-F238E27FC236}">
                  <a16:creationId xmlns:a16="http://schemas.microsoft.com/office/drawing/2014/main" id="{7049B27E-1DB2-4859-8021-2415C12A0FEC}"/>
                </a:ext>
              </a:extLst>
            </p:cNvPr>
            <p:cNvSpPr/>
            <p:nvPr/>
          </p:nvSpPr>
          <p:spPr>
            <a:xfrm>
              <a:off x="8090989" y="4039726"/>
              <a:ext cx="117565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Zylinder 33">
              <a:extLst>
                <a:ext uri="{FF2B5EF4-FFF2-40B4-BE49-F238E27FC236}">
                  <a16:creationId xmlns:a16="http://schemas.microsoft.com/office/drawing/2014/main" id="{184BB5D9-3D9A-4769-98D7-B9C6432276E2}"/>
                </a:ext>
              </a:extLst>
            </p:cNvPr>
            <p:cNvSpPr/>
            <p:nvPr/>
          </p:nvSpPr>
          <p:spPr>
            <a:xfrm>
              <a:off x="3257003" y="4039726"/>
              <a:ext cx="1175657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A8AA7D48-D4A8-4F56-8BAE-B48B0F02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9400" y="3931709"/>
              <a:ext cx="3269162" cy="551435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D88027-6980-4842-9C63-28E3CD9C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80" y="3887646"/>
              <a:ext cx="3202382" cy="5321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ylinder 41">
              <a:extLst>
                <a:ext uri="{FF2B5EF4-FFF2-40B4-BE49-F238E27FC236}">
                  <a16:creationId xmlns:a16="http://schemas.microsoft.com/office/drawing/2014/main" id="{DA9CE6C4-C7F7-4F14-B813-458A9F3C54D6}"/>
                </a:ext>
              </a:extLst>
            </p:cNvPr>
            <p:cNvSpPr/>
            <p:nvPr/>
          </p:nvSpPr>
          <p:spPr>
            <a:xfrm>
              <a:off x="3257002" y="5040952"/>
              <a:ext cx="117565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Zylinder 42">
              <a:extLst>
                <a:ext uri="{FF2B5EF4-FFF2-40B4-BE49-F238E27FC236}">
                  <a16:creationId xmlns:a16="http://schemas.microsoft.com/office/drawing/2014/main" id="{041B80B1-97DF-48CB-A5C1-E22C6C85540D}"/>
                </a:ext>
              </a:extLst>
            </p:cNvPr>
            <p:cNvSpPr/>
            <p:nvPr/>
          </p:nvSpPr>
          <p:spPr>
            <a:xfrm>
              <a:off x="8090989" y="5040952"/>
              <a:ext cx="1175657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BA618490-1125-41D2-8C57-C454501A1DE3}"/>
                </a:ext>
              </a:extLst>
            </p:cNvPr>
            <p:cNvSpPr/>
            <p:nvPr/>
          </p:nvSpPr>
          <p:spPr>
            <a:xfrm>
              <a:off x="8090989" y="5706500"/>
              <a:ext cx="1175657" cy="1036096"/>
            </a:xfrm>
            <a:prstGeom prst="ca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Zylinder 44">
              <a:extLst>
                <a:ext uri="{FF2B5EF4-FFF2-40B4-BE49-F238E27FC236}">
                  <a16:creationId xmlns:a16="http://schemas.microsoft.com/office/drawing/2014/main" id="{6E54A7BE-D0C2-440E-90CF-38C67324E685}"/>
                </a:ext>
              </a:extLst>
            </p:cNvPr>
            <p:cNvSpPr/>
            <p:nvPr/>
          </p:nvSpPr>
          <p:spPr>
            <a:xfrm>
              <a:off x="3257001" y="5706500"/>
              <a:ext cx="1175657" cy="1036096"/>
            </a:xfrm>
            <a:prstGeom prst="ca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21DA200-1547-4040-B8E2-5838ACD6A867}"/>
                </a:ext>
              </a:extLst>
            </p:cNvPr>
            <p:cNvSpPr txBox="1"/>
            <p:nvPr/>
          </p:nvSpPr>
          <p:spPr>
            <a:xfrm>
              <a:off x="3549824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6316D65-5E1F-48BD-B95B-FFBD830D976A}"/>
                </a:ext>
              </a:extLst>
            </p:cNvPr>
            <p:cNvSpPr txBox="1"/>
            <p:nvPr/>
          </p:nvSpPr>
          <p:spPr>
            <a:xfrm>
              <a:off x="8370295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1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E5A7EA6D-2D5C-4C94-A386-08FB1D81FA0F}"/>
                </a:ext>
              </a:extLst>
            </p:cNvPr>
            <p:cNvSpPr txBox="1"/>
            <p:nvPr/>
          </p:nvSpPr>
          <p:spPr>
            <a:xfrm>
              <a:off x="3549824" y="5381593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0C1F7E2D-1C81-4C6B-9F18-3E769148D158}"/>
                </a:ext>
              </a:extLst>
            </p:cNvPr>
            <p:cNvSpPr txBox="1"/>
            <p:nvPr/>
          </p:nvSpPr>
          <p:spPr>
            <a:xfrm>
              <a:off x="8368574" y="5378612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F3503EB-9C74-4C08-8898-AB93B15632FB}"/>
                </a:ext>
              </a:extLst>
            </p:cNvPr>
            <p:cNvSpPr txBox="1"/>
            <p:nvPr/>
          </p:nvSpPr>
          <p:spPr>
            <a:xfrm>
              <a:off x="4541210" y="5052739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Farbe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4F8FD77-2881-4E08-9200-C8FE941C33EE}"/>
                </a:ext>
              </a:extLst>
            </p:cNvPr>
            <p:cNvSpPr txBox="1"/>
            <p:nvPr/>
          </p:nvSpPr>
          <p:spPr>
            <a:xfrm>
              <a:off x="4541210" y="5885861"/>
              <a:ext cx="3560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 </a:t>
              </a:r>
              <a:br>
                <a:rPr lang="de-DE" dirty="0"/>
              </a:br>
              <a:r>
                <a:rPr lang="de-DE" b="1" dirty="0"/>
                <a:t>geheime</a:t>
              </a:r>
              <a:r>
                <a:rPr lang="de-DE" dirty="0"/>
                <a:t> Farbe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94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69" y="725683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20FC55-7CC2-45D3-AD99-2B747B221C72}"/>
              </a:ext>
            </a:extLst>
          </p:cNvPr>
          <p:cNvSpPr txBox="1"/>
          <p:nvPr/>
        </p:nvSpPr>
        <p:spPr>
          <a:xfrm>
            <a:off x="2031319" y="1398295"/>
            <a:ext cx="94542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Exkurs: Modulo-Funktion</a:t>
            </a:r>
          </a:p>
          <a:p>
            <a:pPr algn="ctr"/>
            <a:endParaRPr lang="de-DE" sz="2800" dirty="0"/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: 3 = 1,333… 			4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3 = 1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: 2 = 2				4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 = 0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: 1 = 4				4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1 = 0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 : 2 = 2,5				5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 = 1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 : 3 = 1,666…			5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3 = 2</a:t>
            </a:r>
            <a:b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 : 3 = 2,333…			7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3 = 1</a:t>
            </a:r>
          </a:p>
          <a:p>
            <a:endParaRPr lang="de-DE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br>
              <a:rPr lang="de-DE" sz="2400" dirty="0">
                <a:cs typeface="Courier New" panose="02070309020205020404" pitchFamily="49" charset="0"/>
              </a:rPr>
            </a:br>
            <a:endParaRPr lang="de-DE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7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869" y="725683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20FC55-7CC2-45D3-AD99-2B747B221C72}"/>
              </a:ext>
            </a:extLst>
          </p:cNvPr>
          <p:cNvSpPr txBox="1"/>
          <p:nvPr/>
        </p:nvSpPr>
        <p:spPr>
          <a:xfrm>
            <a:off x="2031319" y="1398293"/>
            <a:ext cx="94542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Exkurs: Modulo-Funktion</a:t>
            </a:r>
          </a:p>
          <a:p>
            <a:pPr algn="ctr"/>
            <a:endParaRPr lang="de-DE" sz="2800" dirty="0"/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: 3 = 1,333… 			4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3 = 1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: 2 = 2				4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 = 0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4 : 1 = 4				4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1 = 0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 : 2 = 2,5				5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2 = 1</a:t>
            </a:r>
          </a:p>
          <a:p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5 : 3 = 1,666…			5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3 = 2</a:t>
            </a:r>
            <a:b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 : 3 = 2,333…			7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3 = 1</a:t>
            </a:r>
          </a:p>
          <a:p>
            <a:endParaRPr lang="de-DE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400" dirty="0">
                <a:cs typeface="Courier New" panose="02070309020205020404" pitchFamily="49" charset="0"/>
              </a:rPr>
              <a:t>Modulo (</a:t>
            </a:r>
            <a:r>
              <a:rPr lang="de-DE" sz="2400" dirty="0" err="1">
                <a:cs typeface="Courier New" panose="02070309020205020404" pitchFamily="49" charset="0"/>
              </a:rPr>
              <a:t>mod</a:t>
            </a:r>
            <a:r>
              <a:rPr lang="de-DE" sz="2400" dirty="0">
                <a:cs typeface="Courier New" panose="02070309020205020404" pitchFamily="49" charset="0"/>
              </a:rPr>
              <a:t>) ist eine mathematische Funktion, die den Rest aus einer Division zweier ganzer Zahlen benennt.</a:t>
            </a:r>
            <a:br>
              <a:rPr lang="de-DE" sz="2400" dirty="0">
                <a:cs typeface="Courier New" panose="02070309020205020404" pitchFamily="49" charset="0"/>
              </a:rPr>
            </a:br>
            <a:endParaRPr lang="de-DE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2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BC4C30-25A0-42D4-A88D-77DF0ABC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rcRect b="5529"/>
          <a:stretch/>
        </p:blipFill>
        <p:spPr>
          <a:xfrm>
            <a:off x="3376023" y="720659"/>
            <a:ext cx="910588" cy="7771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BB57D2-5270-4B60-AEA8-FB194D0EF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rcRect b="4974"/>
          <a:stretch/>
        </p:blipFill>
        <p:spPr>
          <a:xfrm>
            <a:off x="8320261" y="735331"/>
            <a:ext cx="717112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149C0F5-062A-40B5-B529-A6ECCC770E9D}"/>
              </a:ext>
            </a:extLst>
          </p:cNvPr>
          <p:cNvSpPr txBox="1"/>
          <p:nvPr/>
        </p:nvSpPr>
        <p:spPr>
          <a:xfrm>
            <a:off x="6884582" y="1760783"/>
            <a:ext cx="3560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f(x) = 7</a:t>
            </a:r>
            <a:r>
              <a:rPr lang="de-DE" baseline="30000" dirty="0"/>
              <a:t>x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11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B51298D-FF40-4ABB-8ECC-3F6A747008D1}"/>
              </a:ext>
            </a:extLst>
          </p:cNvPr>
          <p:cNvGrpSpPr/>
          <p:nvPr/>
        </p:nvGrpSpPr>
        <p:grpSpPr>
          <a:xfrm>
            <a:off x="2082431" y="720659"/>
            <a:ext cx="7322827" cy="1456251"/>
            <a:chOff x="2082431" y="720658"/>
            <a:chExt cx="7322826" cy="145625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037114" y="1659998"/>
              <a:ext cx="160228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7908562" y="1695028"/>
              <a:ext cx="149669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93533" y="1530578"/>
              <a:ext cx="3560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vereinbaren 2 Primzahlen</a:t>
              </a:r>
              <a:br>
                <a:rPr lang="de-DE" dirty="0"/>
              </a:br>
              <a:r>
                <a:rPr lang="de-DE" dirty="0"/>
                <a:t>z.B. g = 7 und p = 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453E047-9C6A-472D-BB9F-1D6C564F225A}"/>
                </a:ext>
              </a:extLst>
            </p:cNvPr>
            <p:cNvSpPr txBox="1"/>
            <p:nvPr/>
          </p:nvSpPr>
          <p:spPr>
            <a:xfrm>
              <a:off x="2082431" y="1716541"/>
              <a:ext cx="3560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</p:grpSp>
      <p:sp>
        <p:nvSpPr>
          <p:cNvPr id="62" name="Textfeld 61">
            <a:extLst>
              <a:ext uri="{FF2B5EF4-FFF2-40B4-BE49-F238E27FC236}">
                <a16:creationId xmlns:a16="http://schemas.microsoft.com/office/drawing/2014/main" id="{7E207A6A-437F-454A-9FEE-4A6D1C290713}"/>
              </a:ext>
            </a:extLst>
          </p:cNvPr>
          <p:cNvSpPr txBox="1"/>
          <p:nvPr/>
        </p:nvSpPr>
        <p:spPr>
          <a:xfrm>
            <a:off x="6863124" y="1743135"/>
            <a:ext cx="356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f(x) = 7</a:t>
            </a:r>
            <a:r>
              <a:rPr lang="de-DE" baseline="30000" dirty="0"/>
              <a:t>x</a:t>
            </a:r>
            <a:r>
              <a:rPr lang="de-DE" dirty="0"/>
              <a:t> </a:t>
            </a:r>
            <a:r>
              <a:rPr lang="de-DE" dirty="0" err="1"/>
              <a:t>mod</a:t>
            </a:r>
            <a:r>
              <a:rPr lang="de-DE" dirty="0"/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284496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Das Schlüssel-Problem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EC3F497-00B0-40FB-B5EC-E09B5358BD33}"/>
              </a:ext>
            </a:extLst>
          </p:cNvPr>
          <p:cNvSpPr/>
          <p:nvPr/>
        </p:nvSpPr>
        <p:spPr>
          <a:xfrm>
            <a:off x="4154558" y="4774759"/>
            <a:ext cx="4687293" cy="1494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dirty="0"/>
              <a:t>Für </a:t>
            </a:r>
            <a:r>
              <a:rPr lang="de-DE" b="1" dirty="0"/>
              <a:t>symmetrische</a:t>
            </a:r>
            <a:r>
              <a:rPr lang="de-DE" dirty="0"/>
              <a:t> Verfahren gilt: </a:t>
            </a:r>
          </a:p>
          <a:p>
            <a:pPr marL="0" indent="0">
              <a:buNone/>
            </a:pPr>
            <a:r>
              <a:rPr lang="de-DE" dirty="0"/>
              <a:t>• Sender und Empfänger verwenden den gleichen Schlüssel zum Ver- und Entschlüsseln</a:t>
            </a:r>
          </a:p>
          <a:p>
            <a:pPr marL="0" indent="0">
              <a:buNone/>
            </a:pPr>
            <a:r>
              <a:rPr lang="de-DE" dirty="0"/>
              <a:t>• niemand sonst darf den Schlüssel kennen</a:t>
            </a:r>
          </a:p>
          <a:p>
            <a:pPr marL="0" indent="0">
              <a:buNone/>
            </a:pPr>
            <a:r>
              <a:rPr lang="de-DE" dirty="0"/>
              <a:t>• Der Schlüssel muss vorher vereinbart werden</a:t>
            </a:r>
          </a:p>
          <a:p>
            <a:pPr marL="0" indent="0">
              <a:buNone/>
            </a:pPr>
            <a:r>
              <a:rPr lang="de-DE" dirty="0"/>
              <a:t>	– persönliches Treffen?</a:t>
            </a:r>
          </a:p>
          <a:p>
            <a:pPr marL="0" indent="0">
              <a:buNone/>
            </a:pPr>
            <a:r>
              <a:rPr lang="de-DE" dirty="0"/>
              <a:t>	– vertrauenswürdiger Lieferant?</a:t>
            </a:r>
          </a:p>
          <a:p>
            <a:pPr marL="0" indent="0">
              <a:buNone/>
            </a:pPr>
            <a:r>
              <a:rPr lang="de-DE" dirty="0"/>
              <a:t>• Mit jedem Kommunikationspartner muss ein anderer Schlüssel vereinbart werden.</a:t>
            </a:r>
            <a:br>
              <a:rPr lang="de-DE" dirty="0"/>
            </a:br>
            <a:endParaRPr lang="de-DE" dirty="0"/>
          </a:p>
          <a:p>
            <a:pPr marL="0" indent="0" algn="ctr">
              <a:buNone/>
            </a:pPr>
            <a:r>
              <a:rPr lang="de-DE" dirty="0"/>
              <a:t>Axiom der Kryptographie für 2000 Jahre: </a:t>
            </a:r>
          </a:p>
          <a:p>
            <a:pPr marL="0" indent="0" algn="ctr">
              <a:buNone/>
            </a:pPr>
            <a:r>
              <a:rPr lang="de-DE" b="1" dirty="0"/>
              <a:t>Verschlüsselung setzt einen vorherigen </a:t>
            </a:r>
          </a:p>
          <a:p>
            <a:pPr marL="0" indent="0" algn="ctr">
              <a:buNone/>
            </a:pPr>
            <a:r>
              <a:rPr lang="de-DE" b="1" dirty="0"/>
              <a:t>Schlüsselaustausch voraus.</a:t>
            </a:r>
          </a:p>
        </p:txBody>
      </p:sp>
    </p:spTree>
    <p:extLst>
      <p:ext uri="{BB962C8B-B14F-4D97-AF65-F5344CB8AC3E}">
        <p14:creationId xmlns:p14="http://schemas.microsoft.com/office/powerpoint/2010/main" val="3022977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EA83971E-3600-4C94-BC11-7FF199C072C2}"/>
              </a:ext>
            </a:extLst>
          </p:cNvPr>
          <p:cNvGrpSpPr/>
          <p:nvPr/>
        </p:nvGrpSpPr>
        <p:grpSpPr>
          <a:xfrm>
            <a:off x="2045925" y="720659"/>
            <a:ext cx="8413339" cy="2154814"/>
            <a:chOff x="2045925" y="720658"/>
            <a:chExt cx="8413339" cy="21548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037114" y="1659998"/>
              <a:ext cx="160228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7908562" y="1695028"/>
              <a:ext cx="149669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93534" y="1530578"/>
              <a:ext cx="3560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vereinbaren 2 Primzahlen</a:t>
              </a:r>
              <a:br>
                <a:rPr lang="de-DE" dirty="0"/>
              </a:br>
              <a:r>
                <a:rPr lang="de-DE" dirty="0"/>
                <a:t>z.B. g = 7 und p = 11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037114" y="2417235"/>
              <a:ext cx="157851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7908562" y="2417235"/>
              <a:ext cx="1496695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6"/>
              <a:ext cx="356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wählt geheime Zahl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149C0F5-062A-40B5-B529-A6ECCC770E9D}"/>
                </a:ext>
              </a:extLst>
            </p:cNvPr>
            <p:cNvSpPr txBox="1"/>
            <p:nvPr/>
          </p:nvSpPr>
          <p:spPr>
            <a:xfrm>
              <a:off x="6884581" y="1760782"/>
              <a:ext cx="356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453E047-9C6A-472D-BB9F-1D6C564F225A}"/>
                </a:ext>
              </a:extLst>
            </p:cNvPr>
            <p:cNvSpPr txBox="1"/>
            <p:nvPr/>
          </p:nvSpPr>
          <p:spPr>
            <a:xfrm>
              <a:off x="2082430" y="1716541"/>
              <a:ext cx="356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761F752-F077-4F5F-BC10-79CA8D278DBF}"/>
                </a:ext>
              </a:extLst>
            </p:cNvPr>
            <p:cNvSpPr txBox="1"/>
            <p:nvPr/>
          </p:nvSpPr>
          <p:spPr>
            <a:xfrm>
              <a:off x="6898371" y="2506141"/>
              <a:ext cx="356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2B19272-01A9-4452-A9BE-C3AC14220616}"/>
                </a:ext>
              </a:extLst>
            </p:cNvPr>
            <p:cNvSpPr txBox="1"/>
            <p:nvPr/>
          </p:nvSpPr>
          <p:spPr>
            <a:xfrm>
              <a:off x="2045925" y="2462320"/>
              <a:ext cx="3560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66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00D14652-D39D-461A-8FB0-BFAADA903579}"/>
              </a:ext>
            </a:extLst>
          </p:cNvPr>
          <p:cNvGrpSpPr/>
          <p:nvPr/>
        </p:nvGrpSpPr>
        <p:grpSpPr>
          <a:xfrm>
            <a:off x="1240971" y="720657"/>
            <a:ext cx="10984952" cy="3222200"/>
            <a:chOff x="1240970" y="720658"/>
            <a:chExt cx="10984952" cy="322219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037114" y="1659998"/>
              <a:ext cx="160228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7908562" y="1695028"/>
              <a:ext cx="149669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93534" y="1530578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vereinbaren 2 Primzahlen</a:t>
              </a:r>
              <a:br>
                <a:rPr lang="de-DE" dirty="0"/>
              </a:br>
              <a:r>
                <a:rPr lang="de-DE" dirty="0"/>
                <a:t>z.B. g = 7 und p = 11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037114" y="2417235"/>
              <a:ext cx="157851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7908562" y="2417235"/>
              <a:ext cx="1496695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wählt geheime Zahl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037114" y="3182636"/>
              <a:ext cx="157851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7908563" y="3182636"/>
              <a:ext cx="1496694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1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149C0F5-062A-40B5-B529-A6ECCC770E9D}"/>
                </a:ext>
              </a:extLst>
            </p:cNvPr>
            <p:cNvSpPr txBox="1"/>
            <p:nvPr/>
          </p:nvSpPr>
          <p:spPr>
            <a:xfrm>
              <a:off x="6884581" y="1760783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453E047-9C6A-472D-BB9F-1D6C564F225A}"/>
                </a:ext>
              </a:extLst>
            </p:cNvPr>
            <p:cNvSpPr txBox="1"/>
            <p:nvPr/>
          </p:nvSpPr>
          <p:spPr>
            <a:xfrm>
              <a:off x="2082431" y="1716540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761F752-F077-4F5F-BC10-79CA8D278DBF}"/>
                </a:ext>
              </a:extLst>
            </p:cNvPr>
            <p:cNvSpPr txBox="1"/>
            <p:nvPr/>
          </p:nvSpPr>
          <p:spPr>
            <a:xfrm>
              <a:off x="6898370" y="2506142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2B19272-01A9-4452-A9BE-C3AC14220616}"/>
                </a:ext>
              </a:extLst>
            </p:cNvPr>
            <p:cNvSpPr txBox="1"/>
            <p:nvPr/>
          </p:nvSpPr>
          <p:spPr>
            <a:xfrm>
              <a:off x="2045925" y="2462320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9875224-665F-49CD-9540-C76970156516}"/>
                </a:ext>
              </a:extLst>
            </p:cNvPr>
            <p:cNvSpPr txBox="1"/>
            <p:nvPr/>
          </p:nvSpPr>
          <p:spPr>
            <a:xfrm>
              <a:off x="1240970" y="3238736"/>
              <a:ext cx="2603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3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2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E0005A02-F8D0-41E5-B01F-311AF7A96AE8}"/>
                </a:ext>
              </a:extLst>
            </p:cNvPr>
            <p:cNvSpPr txBox="1"/>
            <p:nvPr/>
          </p:nvSpPr>
          <p:spPr>
            <a:xfrm>
              <a:off x="9666514" y="3196481"/>
              <a:ext cx="2559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6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4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74164D35-A7F5-4AD5-A51F-B692BB63B9D2}"/>
                </a:ext>
              </a:extLst>
            </p:cNvPr>
            <p:cNvSpPr txBox="1"/>
            <p:nvPr/>
          </p:nvSpPr>
          <p:spPr>
            <a:xfrm>
              <a:off x="3462925" y="3538933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32937BF-EA7C-43AD-B8B6-5AA72DEA376F}"/>
                </a:ext>
              </a:extLst>
            </p:cNvPr>
            <p:cNvSpPr txBox="1"/>
            <p:nvPr/>
          </p:nvSpPr>
          <p:spPr>
            <a:xfrm>
              <a:off x="8301665" y="3521829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633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2DF12EC-6642-40FB-8E83-688670D5D755}"/>
              </a:ext>
            </a:extLst>
          </p:cNvPr>
          <p:cNvGrpSpPr/>
          <p:nvPr/>
        </p:nvGrpSpPr>
        <p:grpSpPr>
          <a:xfrm>
            <a:off x="1240971" y="720659"/>
            <a:ext cx="10984952" cy="4079289"/>
            <a:chOff x="1240970" y="720658"/>
            <a:chExt cx="10984952" cy="407928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037114" y="1659998"/>
              <a:ext cx="160228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7908562" y="1695028"/>
              <a:ext cx="149669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93534" y="1530578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vereinbaren 2 Primzahlen</a:t>
              </a:r>
              <a:br>
                <a:rPr lang="de-DE" dirty="0"/>
              </a:br>
              <a:r>
                <a:rPr lang="de-DE" dirty="0"/>
                <a:t>z.B. g = 7 und p = 11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037114" y="2417235"/>
              <a:ext cx="157851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7908562" y="2417235"/>
              <a:ext cx="1496695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wählt geheime Zahl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037114" y="3182636"/>
              <a:ext cx="157851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7908563" y="3182636"/>
              <a:ext cx="1496694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25E655A-5296-470D-A365-C611F2EDEC2A}"/>
                </a:ext>
              </a:extLst>
            </p:cNvPr>
            <p:cNvSpPr txBox="1"/>
            <p:nvPr/>
          </p:nvSpPr>
          <p:spPr>
            <a:xfrm>
              <a:off x="4615631" y="3367537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Austausch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b="1" dirty="0"/>
                <a:t>nicht geheim</a:t>
              </a:r>
              <a:r>
                <a:rPr lang="de-DE" dirty="0"/>
                <a:t>)</a:t>
              </a:r>
            </a:p>
          </p:txBody>
        </p:sp>
        <p:sp>
          <p:nvSpPr>
            <p:cNvPr id="33" name="Zylinder 32">
              <a:extLst>
                <a:ext uri="{FF2B5EF4-FFF2-40B4-BE49-F238E27FC236}">
                  <a16:creationId xmlns:a16="http://schemas.microsoft.com/office/drawing/2014/main" id="{7049B27E-1DB2-4859-8021-2415C12A0FEC}"/>
                </a:ext>
              </a:extLst>
            </p:cNvPr>
            <p:cNvSpPr/>
            <p:nvPr/>
          </p:nvSpPr>
          <p:spPr>
            <a:xfrm>
              <a:off x="7932331" y="4039726"/>
              <a:ext cx="1472926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Zylinder 33">
              <a:extLst>
                <a:ext uri="{FF2B5EF4-FFF2-40B4-BE49-F238E27FC236}">
                  <a16:creationId xmlns:a16="http://schemas.microsoft.com/office/drawing/2014/main" id="{184BB5D9-3D9A-4769-98D7-B9C6432276E2}"/>
                </a:ext>
              </a:extLst>
            </p:cNvPr>
            <p:cNvSpPr/>
            <p:nvPr/>
          </p:nvSpPr>
          <p:spPr>
            <a:xfrm>
              <a:off x="3037115" y="4039726"/>
              <a:ext cx="1578516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A8AA7D48-D4A8-4F56-8BAE-B48B0F02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0415" y="3885067"/>
              <a:ext cx="3269162" cy="59807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D88027-6980-4842-9C63-28E3CD9C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80" y="3887646"/>
              <a:ext cx="3202382" cy="5321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1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149C0F5-062A-40B5-B529-A6ECCC770E9D}"/>
                </a:ext>
              </a:extLst>
            </p:cNvPr>
            <p:cNvSpPr txBox="1"/>
            <p:nvPr/>
          </p:nvSpPr>
          <p:spPr>
            <a:xfrm>
              <a:off x="6884581" y="1760783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453E047-9C6A-472D-BB9F-1D6C564F225A}"/>
                </a:ext>
              </a:extLst>
            </p:cNvPr>
            <p:cNvSpPr txBox="1"/>
            <p:nvPr/>
          </p:nvSpPr>
          <p:spPr>
            <a:xfrm>
              <a:off x="2082431" y="1716541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761F752-F077-4F5F-BC10-79CA8D278DBF}"/>
                </a:ext>
              </a:extLst>
            </p:cNvPr>
            <p:cNvSpPr txBox="1"/>
            <p:nvPr/>
          </p:nvSpPr>
          <p:spPr>
            <a:xfrm>
              <a:off x="6898370" y="2506142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2B19272-01A9-4452-A9BE-C3AC14220616}"/>
                </a:ext>
              </a:extLst>
            </p:cNvPr>
            <p:cNvSpPr txBox="1"/>
            <p:nvPr/>
          </p:nvSpPr>
          <p:spPr>
            <a:xfrm>
              <a:off x="2045925" y="2462321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9875224-665F-49CD-9540-C76970156516}"/>
                </a:ext>
              </a:extLst>
            </p:cNvPr>
            <p:cNvSpPr txBox="1"/>
            <p:nvPr/>
          </p:nvSpPr>
          <p:spPr>
            <a:xfrm>
              <a:off x="1240970" y="3238737"/>
              <a:ext cx="2603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3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2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E0005A02-F8D0-41E5-B01F-311AF7A96AE8}"/>
                </a:ext>
              </a:extLst>
            </p:cNvPr>
            <p:cNvSpPr txBox="1"/>
            <p:nvPr/>
          </p:nvSpPr>
          <p:spPr>
            <a:xfrm>
              <a:off x="9666514" y="3196482"/>
              <a:ext cx="2559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6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4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74164D35-A7F5-4AD5-A51F-B692BB63B9D2}"/>
                </a:ext>
              </a:extLst>
            </p:cNvPr>
            <p:cNvSpPr txBox="1"/>
            <p:nvPr/>
          </p:nvSpPr>
          <p:spPr>
            <a:xfrm>
              <a:off x="3462925" y="3538933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32937BF-EA7C-43AD-B8B6-5AA72DEA376F}"/>
                </a:ext>
              </a:extLst>
            </p:cNvPr>
            <p:cNvSpPr txBox="1"/>
            <p:nvPr/>
          </p:nvSpPr>
          <p:spPr>
            <a:xfrm>
              <a:off x="8301665" y="3521829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B5593C0-D7EC-46D5-AA86-0D95F586A63F}"/>
                </a:ext>
              </a:extLst>
            </p:cNvPr>
            <p:cNvSpPr txBox="1"/>
            <p:nvPr/>
          </p:nvSpPr>
          <p:spPr>
            <a:xfrm>
              <a:off x="3462925" y="4393653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7C5B0603-7B61-4A97-B55A-B375C9C97EB5}"/>
                </a:ext>
              </a:extLst>
            </p:cNvPr>
            <p:cNvSpPr txBox="1"/>
            <p:nvPr/>
          </p:nvSpPr>
          <p:spPr>
            <a:xfrm>
              <a:off x="8296402" y="4390761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2980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64928B8-7DB2-4395-8AC9-7C1D8BC00D95}"/>
              </a:ext>
            </a:extLst>
          </p:cNvPr>
          <p:cNvGrpSpPr/>
          <p:nvPr/>
        </p:nvGrpSpPr>
        <p:grpSpPr>
          <a:xfrm>
            <a:off x="1240971" y="720659"/>
            <a:ext cx="10984952" cy="4745752"/>
            <a:chOff x="1240970" y="720658"/>
            <a:chExt cx="10984952" cy="474575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037114" y="1659998"/>
              <a:ext cx="160228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7908562" y="1695028"/>
              <a:ext cx="149669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93534" y="1530578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vereinbaren 2 Primzahlen</a:t>
              </a:r>
              <a:br>
                <a:rPr lang="de-DE" dirty="0"/>
              </a:br>
              <a:r>
                <a:rPr lang="de-DE" dirty="0"/>
                <a:t>z.B. g = 7 und p = 11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037114" y="2417235"/>
              <a:ext cx="157851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7908562" y="2417235"/>
              <a:ext cx="1496695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wählt geheime Zahl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037114" y="3182636"/>
              <a:ext cx="157851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7908563" y="3182636"/>
              <a:ext cx="1496694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25E655A-5296-470D-A365-C611F2EDEC2A}"/>
                </a:ext>
              </a:extLst>
            </p:cNvPr>
            <p:cNvSpPr txBox="1"/>
            <p:nvPr/>
          </p:nvSpPr>
          <p:spPr>
            <a:xfrm>
              <a:off x="4615631" y="3367537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Austausch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b="1" dirty="0"/>
                <a:t>nicht geheim</a:t>
              </a:r>
              <a:r>
                <a:rPr lang="de-DE" dirty="0"/>
                <a:t>)</a:t>
              </a:r>
            </a:p>
          </p:txBody>
        </p:sp>
        <p:sp>
          <p:nvSpPr>
            <p:cNvPr id="33" name="Zylinder 32">
              <a:extLst>
                <a:ext uri="{FF2B5EF4-FFF2-40B4-BE49-F238E27FC236}">
                  <a16:creationId xmlns:a16="http://schemas.microsoft.com/office/drawing/2014/main" id="{7049B27E-1DB2-4859-8021-2415C12A0FEC}"/>
                </a:ext>
              </a:extLst>
            </p:cNvPr>
            <p:cNvSpPr/>
            <p:nvPr/>
          </p:nvSpPr>
          <p:spPr>
            <a:xfrm>
              <a:off x="7932331" y="4039726"/>
              <a:ext cx="1472926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Zylinder 33">
              <a:extLst>
                <a:ext uri="{FF2B5EF4-FFF2-40B4-BE49-F238E27FC236}">
                  <a16:creationId xmlns:a16="http://schemas.microsoft.com/office/drawing/2014/main" id="{184BB5D9-3D9A-4769-98D7-B9C6432276E2}"/>
                </a:ext>
              </a:extLst>
            </p:cNvPr>
            <p:cNvSpPr/>
            <p:nvPr/>
          </p:nvSpPr>
          <p:spPr>
            <a:xfrm>
              <a:off x="3037115" y="4039726"/>
              <a:ext cx="1578516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A8AA7D48-D4A8-4F56-8BAE-B48B0F02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0415" y="3885067"/>
              <a:ext cx="3269162" cy="59807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D88027-6980-4842-9C63-28E3CD9C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80" y="3887646"/>
              <a:ext cx="3202382" cy="5321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ylinder 41">
              <a:extLst>
                <a:ext uri="{FF2B5EF4-FFF2-40B4-BE49-F238E27FC236}">
                  <a16:creationId xmlns:a16="http://schemas.microsoft.com/office/drawing/2014/main" id="{DA9CE6C4-C7F7-4F14-B813-458A9F3C54D6}"/>
                </a:ext>
              </a:extLst>
            </p:cNvPr>
            <p:cNvSpPr/>
            <p:nvPr/>
          </p:nvSpPr>
          <p:spPr>
            <a:xfrm>
              <a:off x="3037114" y="5040952"/>
              <a:ext cx="1578516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Zylinder 42">
              <a:extLst>
                <a:ext uri="{FF2B5EF4-FFF2-40B4-BE49-F238E27FC236}">
                  <a16:creationId xmlns:a16="http://schemas.microsoft.com/office/drawing/2014/main" id="{041B80B1-97DF-48CB-A5C1-E22C6C85540D}"/>
                </a:ext>
              </a:extLst>
            </p:cNvPr>
            <p:cNvSpPr/>
            <p:nvPr/>
          </p:nvSpPr>
          <p:spPr>
            <a:xfrm>
              <a:off x="7908563" y="5040952"/>
              <a:ext cx="1496694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21DA200-1547-4040-B8E2-5838ACD6A867}"/>
                </a:ext>
              </a:extLst>
            </p:cNvPr>
            <p:cNvSpPr txBox="1"/>
            <p:nvPr/>
          </p:nvSpPr>
          <p:spPr>
            <a:xfrm>
              <a:off x="3549823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6316D65-5E1F-48BD-B95B-FFBD830D976A}"/>
                </a:ext>
              </a:extLst>
            </p:cNvPr>
            <p:cNvSpPr txBox="1"/>
            <p:nvPr/>
          </p:nvSpPr>
          <p:spPr>
            <a:xfrm>
              <a:off x="8370295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1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F3503EB-9C74-4C08-8898-AB93B15632FB}"/>
                </a:ext>
              </a:extLst>
            </p:cNvPr>
            <p:cNvSpPr txBox="1"/>
            <p:nvPr/>
          </p:nvSpPr>
          <p:spPr>
            <a:xfrm>
              <a:off x="4541210" y="5052739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Zahl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149C0F5-062A-40B5-B529-A6ECCC770E9D}"/>
                </a:ext>
              </a:extLst>
            </p:cNvPr>
            <p:cNvSpPr txBox="1"/>
            <p:nvPr/>
          </p:nvSpPr>
          <p:spPr>
            <a:xfrm>
              <a:off x="6884581" y="1760783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453E047-9C6A-472D-BB9F-1D6C564F225A}"/>
                </a:ext>
              </a:extLst>
            </p:cNvPr>
            <p:cNvSpPr txBox="1"/>
            <p:nvPr/>
          </p:nvSpPr>
          <p:spPr>
            <a:xfrm>
              <a:off x="2082431" y="1716541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761F752-F077-4F5F-BC10-79CA8D278DBF}"/>
                </a:ext>
              </a:extLst>
            </p:cNvPr>
            <p:cNvSpPr txBox="1"/>
            <p:nvPr/>
          </p:nvSpPr>
          <p:spPr>
            <a:xfrm>
              <a:off x="6898370" y="2506142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2B19272-01A9-4452-A9BE-C3AC14220616}"/>
                </a:ext>
              </a:extLst>
            </p:cNvPr>
            <p:cNvSpPr txBox="1"/>
            <p:nvPr/>
          </p:nvSpPr>
          <p:spPr>
            <a:xfrm>
              <a:off x="2045925" y="2462321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9875224-665F-49CD-9540-C76970156516}"/>
                </a:ext>
              </a:extLst>
            </p:cNvPr>
            <p:cNvSpPr txBox="1"/>
            <p:nvPr/>
          </p:nvSpPr>
          <p:spPr>
            <a:xfrm>
              <a:off x="1240970" y="3238737"/>
              <a:ext cx="2603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3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2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E0005A02-F8D0-41E5-B01F-311AF7A96AE8}"/>
                </a:ext>
              </a:extLst>
            </p:cNvPr>
            <p:cNvSpPr txBox="1"/>
            <p:nvPr/>
          </p:nvSpPr>
          <p:spPr>
            <a:xfrm>
              <a:off x="9666514" y="3196482"/>
              <a:ext cx="2559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6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4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74164D35-A7F5-4AD5-A51F-B692BB63B9D2}"/>
                </a:ext>
              </a:extLst>
            </p:cNvPr>
            <p:cNvSpPr txBox="1"/>
            <p:nvPr/>
          </p:nvSpPr>
          <p:spPr>
            <a:xfrm>
              <a:off x="3462925" y="3538933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32937BF-EA7C-43AD-B8B6-5AA72DEA376F}"/>
                </a:ext>
              </a:extLst>
            </p:cNvPr>
            <p:cNvSpPr txBox="1"/>
            <p:nvPr/>
          </p:nvSpPr>
          <p:spPr>
            <a:xfrm>
              <a:off x="8301665" y="3521829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B5593C0-D7EC-46D5-AA86-0D95F586A63F}"/>
                </a:ext>
              </a:extLst>
            </p:cNvPr>
            <p:cNvSpPr txBox="1"/>
            <p:nvPr/>
          </p:nvSpPr>
          <p:spPr>
            <a:xfrm>
              <a:off x="3462925" y="4393653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7C5B0603-7B61-4A97-B55A-B375C9C97EB5}"/>
                </a:ext>
              </a:extLst>
            </p:cNvPr>
            <p:cNvSpPr txBox="1"/>
            <p:nvPr/>
          </p:nvSpPr>
          <p:spPr>
            <a:xfrm>
              <a:off x="8296402" y="4390762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AA6D6FEF-B110-45CE-86F4-1121246316CA}"/>
                </a:ext>
              </a:extLst>
            </p:cNvPr>
            <p:cNvSpPr txBox="1"/>
            <p:nvPr/>
          </p:nvSpPr>
          <p:spPr>
            <a:xfrm>
              <a:off x="2082431" y="5078257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4F2C6F6-8867-4AC9-94CF-685E8B086810}"/>
                </a:ext>
              </a:extLst>
            </p:cNvPr>
            <p:cNvSpPr txBox="1"/>
            <p:nvPr/>
          </p:nvSpPr>
          <p:spPr>
            <a:xfrm>
              <a:off x="6927797" y="5097077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54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26" y="48047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Die 2. Idee mathematisch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64A9230-C566-4DC7-A241-9F41CF4D023F}"/>
              </a:ext>
            </a:extLst>
          </p:cNvPr>
          <p:cNvGrpSpPr/>
          <p:nvPr/>
        </p:nvGrpSpPr>
        <p:grpSpPr>
          <a:xfrm>
            <a:off x="1240971" y="720658"/>
            <a:ext cx="10984952" cy="6021938"/>
            <a:chOff x="1240970" y="720658"/>
            <a:chExt cx="10984952" cy="602193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3376022" y="720658"/>
              <a:ext cx="910588" cy="777147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8320261" y="735330"/>
              <a:ext cx="717112" cy="7776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643497" y="1376289"/>
              <a:ext cx="320238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Zylinder 3">
              <a:extLst>
                <a:ext uri="{FF2B5EF4-FFF2-40B4-BE49-F238E27FC236}">
                  <a16:creationId xmlns:a16="http://schemas.microsoft.com/office/drawing/2014/main" id="{FF8A6CB2-7746-4AF2-8E2F-CA7902E98196}"/>
                </a:ext>
              </a:extLst>
            </p:cNvPr>
            <p:cNvSpPr/>
            <p:nvPr/>
          </p:nvSpPr>
          <p:spPr>
            <a:xfrm>
              <a:off x="3037114" y="1659998"/>
              <a:ext cx="160228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Zylinder 21">
              <a:extLst>
                <a:ext uri="{FF2B5EF4-FFF2-40B4-BE49-F238E27FC236}">
                  <a16:creationId xmlns:a16="http://schemas.microsoft.com/office/drawing/2014/main" id="{9BCA17D1-FFD6-468F-8EAC-BD5994380446}"/>
                </a:ext>
              </a:extLst>
            </p:cNvPr>
            <p:cNvSpPr/>
            <p:nvPr/>
          </p:nvSpPr>
          <p:spPr>
            <a:xfrm>
              <a:off x="7908562" y="1695028"/>
              <a:ext cx="1496695" cy="424542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B6BEB32-5538-41EE-85D5-903013D1C81C}"/>
                </a:ext>
              </a:extLst>
            </p:cNvPr>
            <p:cNvSpPr txBox="1"/>
            <p:nvPr/>
          </p:nvSpPr>
          <p:spPr>
            <a:xfrm>
              <a:off x="4493534" y="1530578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vereinbaren 2 Primzahlen</a:t>
              </a:r>
              <a:br>
                <a:rPr lang="de-DE" dirty="0"/>
              </a:br>
              <a:r>
                <a:rPr lang="de-DE" dirty="0"/>
                <a:t>z.B. g = 7 und p = 11</a:t>
              </a:r>
            </a:p>
          </p:txBody>
        </p:sp>
        <p:sp>
          <p:nvSpPr>
            <p:cNvPr id="26" name="Zylinder 25">
              <a:extLst>
                <a:ext uri="{FF2B5EF4-FFF2-40B4-BE49-F238E27FC236}">
                  <a16:creationId xmlns:a16="http://schemas.microsoft.com/office/drawing/2014/main" id="{8C58932B-500E-4B6D-BCF8-7B646F74C12E}"/>
                </a:ext>
              </a:extLst>
            </p:cNvPr>
            <p:cNvSpPr/>
            <p:nvPr/>
          </p:nvSpPr>
          <p:spPr>
            <a:xfrm>
              <a:off x="3037114" y="2417235"/>
              <a:ext cx="1578517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" name="Zylinder 26">
              <a:extLst>
                <a:ext uri="{FF2B5EF4-FFF2-40B4-BE49-F238E27FC236}">
                  <a16:creationId xmlns:a16="http://schemas.microsoft.com/office/drawing/2014/main" id="{0C6DF9BB-1AAB-464B-8E12-5BF1C5555135}"/>
                </a:ext>
              </a:extLst>
            </p:cNvPr>
            <p:cNvSpPr/>
            <p:nvPr/>
          </p:nvSpPr>
          <p:spPr>
            <a:xfrm>
              <a:off x="7908562" y="2417235"/>
              <a:ext cx="1496695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B4DB84DD-2B5A-4996-AF67-5857ABA65A82}"/>
                </a:ext>
              </a:extLst>
            </p:cNvPr>
            <p:cNvSpPr txBox="1"/>
            <p:nvPr/>
          </p:nvSpPr>
          <p:spPr>
            <a:xfrm>
              <a:off x="4481650" y="2417235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wählt geheime Zahl</a:t>
              </a:r>
            </a:p>
          </p:txBody>
        </p:sp>
        <p:sp>
          <p:nvSpPr>
            <p:cNvPr id="29" name="Zylinder 28">
              <a:extLst>
                <a:ext uri="{FF2B5EF4-FFF2-40B4-BE49-F238E27FC236}">
                  <a16:creationId xmlns:a16="http://schemas.microsoft.com/office/drawing/2014/main" id="{4FB4E0E0-D4BA-4E6F-97B9-28B5431EFD2C}"/>
                </a:ext>
              </a:extLst>
            </p:cNvPr>
            <p:cNvSpPr/>
            <p:nvPr/>
          </p:nvSpPr>
          <p:spPr>
            <a:xfrm>
              <a:off x="3037114" y="3182636"/>
              <a:ext cx="1578517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" name="Zylinder 29">
              <a:extLst>
                <a:ext uri="{FF2B5EF4-FFF2-40B4-BE49-F238E27FC236}">
                  <a16:creationId xmlns:a16="http://schemas.microsoft.com/office/drawing/2014/main" id="{08114EC3-92E2-4112-9FED-02705E0ED243}"/>
                </a:ext>
              </a:extLst>
            </p:cNvPr>
            <p:cNvSpPr/>
            <p:nvPr/>
          </p:nvSpPr>
          <p:spPr>
            <a:xfrm>
              <a:off x="7908563" y="3182636"/>
              <a:ext cx="1496694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125E655A-5296-470D-A365-C611F2EDEC2A}"/>
                </a:ext>
              </a:extLst>
            </p:cNvPr>
            <p:cNvSpPr txBox="1"/>
            <p:nvPr/>
          </p:nvSpPr>
          <p:spPr>
            <a:xfrm>
              <a:off x="4615631" y="3367536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Austausch </a:t>
              </a:r>
              <a:br>
                <a:rPr lang="de-DE" dirty="0"/>
              </a:br>
              <a:r>
                <a:rPr lang="de-DE" dirty="0"/>
                <a:t>(</a:t>
              </a:r>
              <a:r>
                <a:rPr lang="de-DE" b="1" dirty="0"/>
                <a:t>nicht geheim</a:t>
              </a:r>
              <a:r>
                <a:rPr lang="de-DE" dirty="0"/>
                <a:t>)</a:t>
              </a:r>
            </a:p>
          </p:txBody>
        </p:sp>
        <p:sp>
          <p:nvSpPr>
            <p:cNvPr id="33" name="Zylinder 32">
              <a:extLst>
                <a:ext uri="{FF2B5EF4-FFF2-40B4-BE49-F238E27FC236}">
                  <a16:creationId xmlns:a16="http://schemas.microsoft.com/office/drawing/2014/main" id="{7049B27E-1DB2-4859-8021-2415C12A0FEC}"/>
                </a:ext>
              </a:extLst>
            </p:cNvPr>
            <p:cNvSpPr/>
            <p:nvPr/>
          </p:nvSpPr>
          <p:spPr>
            <a:xfrm>
              <a:off x="7932331" y="4039726"/>
              <a:ext cx="1472926" cy="760220"/>
            </a:xfrm>
            <a:prstGeom prst="ca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Zylinder 33">
              <a:extLst>
                <a:ext uri="{FF2B5EF4-FFF2-40B4-BE49-F238E27FC236}">
                  <a16:creationId xmlns:a16="http://schemas.microsoft.com/office/drawing/2014/main" id="{184BB5D9-3D9A-4769-98D7-B9C6432276E2}"/>
                </a:ext>
              </a:extLst>
            </p:cNvPr>
            <p:cNvSpPr/>
            <p:nvPr/>
          </p:nvSpPr>
          <p:spPr>
            <a:xfrm>
              <a:off x="3037115" y="4039726"/>
              <a:ext cx="1578516" cy="760220"/>
            </a:xfrm>
            <a:prstGeom prst="ca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A8AA7D48-D4A8-4F56-8BAE-B48B0F02E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0415" y="3885067"/>
              <a:ext cx="3269162" cy="598078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0D88027-6980-4842-9C63-28E3CD9C92D5}"/>
                </a:ext>
              </a:extLst>
            </p:cNvPr>
            <p:cNvCxnSpPr>
              <a:cxnSpLocks/>
            </p:cNvCxnSpPr>
            <p:nvPr/>
          </p:nvCxnSpPr>
          <p:spPr>
            <a:xfrm>
              <a:off x="4706180" y="3887646"/>
              <a:ext cx="3202382" cy="5321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ylinder 41">
              <a:extLst>
                <a:ext uri="{FF2B5EF4-FFF2-40B4-BE49-F238E27FC236}">
                  <a16:creationId xmlns:a16="http://schemas.microsoft.com/office/drawing/2014/main" id="{DA9CE6C4-C7F7-4F14-B813-458A9F3C54D6}"/>
                </a:ext>
              </a:extLst>
            </p:cNvPr>
            <p:cNvSpPr/>
            <p:nvPr/>
          </p:nvSpPr>
          <p:spPr>
            <a:xfrm>
              <a:off x="3037114" y="5040952"/>
              <a:ext cx="1578516" cy="424542"/>
            </a:xfrm>
            <a:prstGeom prst="ca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" name="Zylinder 42">
              <a:extLst>
                <a:ext uri="{FF2B5EF4-FFF2-40B4-BE49-F238E27FC236}">
                  <a16:creationId xmlns:a16="http://schemas.microsoft.com/office/drawing/2014/main" id="{041B80B1-97DF-48CB-A5C1-E22C6C85540D}"/>
                </a:ext>
              </a:extLst>
            </p:cNvPr>
            <p:cNvSpPr/>
            <p:nvPr/>
          </p:nvSpPr>
          <p:spPr>
            <a:xfrm>
              <a:off x="7908563" y="5040952"/>
              <a:ext cx="1496694" cy="424542"/>
            </a:xfrm>
            <a:prstGeom prst="can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Zylinder 43">
              <a:extLst>
                <a:ext uri="{FF2B5EF4-FFF2-40B4-BE49-F238E27FC236}">
                  <a16:creationId xmlns:a16="http://schemas.microsoft.com/office/drawing/2014/main" id="{BA618490-1125-41D2-8C57-C454501A1DE3}"/>
                </a:ext>
              </a:extLst>
            </p:cNvPr>
            <p:cNvSpPr/>
            <p:nvPr/>
          </p:nvSpPr>
          <p:spPr>
            <a:xfrm>
              <a:off x="7908563" y="5706500"/>
              <a:ext cx="1496694" cy="1036096"/>
            </a:xfrm>
            <a:prstGeom prst="ca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" name="Zylinder 44">
              <a:extLst>
                <a:ext uri="{FF2B5EF4-FFF2-40B4-BE49-F238E27FC236}">
                  <a16:creationId xmlns:a16="http://schemas.microsoft.com/office/drawing/2014/main" id="{6E54A7BE-D0C2-440E-90CF-38C67324E685}"/>
                </a:ext>
              </a:extLst>
            </p:cNvPr>
            <p:cNvSpPr/>
            <p:nvPr/>
          </p:nvSpPr>
          <p:spPr>
            <a:xfrm>
              <a:off x="3047204" y="5706500"/>
              <a:ext cx="1568425" cy="1036096"/>
            </a:xfrm>
            <a:prstGeom prst="can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42F2157-A9EC-49AE-B61C-9EE8B95729C7}"/>
                </a:ext>
              </a:extLst>
            </p:cNvPr>
            <p:cNvSpPr txBox="1"/>
            <p:nvPr/>
          </p:nvSpPr>
          <p:spPr>
            <a:xfrm>
              <a:off x="3531773" y="2014198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748946D-E2EB-455F-B8B0-6DCC9DCA2EF9}"/>
                </a:ext>
              </a:extLst>
            </p:cNvPr>
            <p:cNvSpPr txBox="1"/>
            <p:nvPr/>
          </p:nvSpPr>
          <p:spPr>
            <a:xfrm>
              <a:off x="8366311" y="2050729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021DA200-1547-4040-B8E2-5838ACD6A867}"/>
                </a:ext>
              </a:extLst>
            </p:cNvPr>
            <p:cNvSpPr txBox="1"/>
            <p:nvPr/>
          </p:nvSpPr>
          <p:spPr>
            <a:xfrm>
              <a:off x="3549823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6316D65-5E1F-48BD-B95B-FFBD830D976A}"/>
                </a:ext>
              </a:extLst>
            </p:cNvPr>
            <p:cNvSpPr txBox="1"/>
            <p:nvPr/>
          </p:nvSpPr>
          <p:spPr>
            <a:xfrm>
              <a:off x="8370295" y="4712150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+</a:t>
              </a:r>
            </a:p>
          </p:txBody>
        </p: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342044C5-5032-4C9F-A605-131CE21B81E8}"/>
                </a:ext>
              </a:extLst>
            </p:cNvPr>
            <p:cNvSpPr txBox="1"/>
            <p:nvPr/>
          </p:nvSpPr>
          <p:spPr>
            <a:xfrm>
              <a:off x="3518261" y="2778495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5F71948A-FF2F-4591-9FAD-660A8F23F134}"/>
                </a:ext>
              </a:extLst>
            </p:cNvPr>
            <p:cNvSpPr txBox="1"/>
            <p:nvPr/>
          </p:nvSpPr>
          <p:spPr>
            <a:xfrm>
              <a:off x="8371390" y="2803807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E5A7EA6D-2D5C-4C94-A386-08FB1D81FA0F}"/>
                </a:ext>
              </a:extLst>
            </p:cNvPr>
            <p:cNvSpPr txBox="1"/>
            <p:nvPr/>
          </p:nvSpPr>
          <p:spPr>
            <a:xfrm>
              <a:off x="3549823" y="5381593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0C1F7E2D-1C81-4C6B-9F18-3E769148D158}"/>
                </a:ext>
              </a:extLst>
            </p:cNvPr>
            <p:cNvSpPr txBox="1"/>
            <p:nvPr/>
          </p:nvSpPr>
          <p:spPr>
            <a:xfrm>
              <a:off x="8368574" y="5378612"/>
              <a:ext cx="626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=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7F3503EB-9C74-4C08-8898-AB93B15632FB}"/>
                </a:ext>
              </a:extLst>
            </p:cNvPr>
            <p:cNvSpPr txBox="1"/>
            <p:nvPr/>
          </p:nvSpPr>
          <p:spPr>
            <a:xfrm>
              <a:off x="4541210" y="5052739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geheime Zahl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54F8FD77-2881-4E08-9200-C8FE941C33EE}"/>
                </a:ext>
              </a:extLst>
            </p:cNvPr>
            <p:cNvSpPr txBox="1"/>
            <p:nvPr/>
          </p:nvSpPr>
          <p:spPr>
            <a:xfrm>
              <a:off x="4541210" y="5885861"/>
              <a:ext cx="3560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gemeinsamer </a:t>
              </a:r>
              <a:br>
                <a:rPr lang="de-DE" dirty="0"/>
              </a:br>
              <a:r>
                <a:rPr lang="de-DE" dirty="0"/>
                <a:t>geheimer Schlüssel = 9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A149C0F5-062A-40B5-B529-A6ECCC770E9D}"/>
                </a:ext>
              </a:extLst>
            </p:cNvPr>
            <p:cNvSpPr txBox="1"/>
            <p:nvPr/>
          </p:nvSpPr>
          <p:spPr>
            <a:xfrm>
              <a:off x="6884581" y="1760783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3453E047-9C6A-472D-BB9F-1D6C564F225A}"/>
                </a:ext>
              </a:extLst>
            </p:cNvPr>
            <p:cNvSpPr txBox="1"/>
            <p:nvPr/>
          </p:nvSpPr>
          <p:spPr>
            <a:xfrm>
              <a:off x="2082431" y="1716541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f(x) = 7</a:t>
              </a:r>
              <a:r>
                <a:rPr lang="de-DE" baseline="30000" dirty="0"/>
                <a:t>x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8761F752-F077-4F5F-BC10-79CA8D278DBF}"/>
                </a:ext>
              </a:extLst>
            </p:cNvPr>
            <p:cNvSpPr txBox="1"/>
            <p:nvPr/>
          </p:nvSpPr>
          <p:spPr>
            <a:xfrm>
              <a:off x="6898370" y="2506142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D2B19272-01A9-4452-A9BE-C3AC14220616}"/>
                </a:ext>
              </a:extLst>
            </p:cNvPr>
            <p:cNvSpPr txBox="1"/>
            <p:nvPr/>
          </p:nvSpPr>
          <p:spPr>
            <a:xfrm>
              <a:off x="2045925" y="2462320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19875224-665F-49CD-9540-C76970156516}"/>
                </a:ext>
              </a:extLst>
            </p:cNvPr>
            <p:cNvSpPr txBox="1"/>
            <p:nvPr/>
          </p:nvSpPr>
          <p:spPr>
            <a:xfrm>
              <a:off x="1240970" y="3238736"/>
              <a:ext cx="2603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3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2</a:t>
              </a:r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E0005A02-F8D0-41E5-B01F-311AF7A96AE8}"/>
                </a:ext>
              </a:extLst>
            </p:cNvPr>
            <p:cNvSpPr txBox="1"/>
            <p:nvPr/>
          </p:nvSpPr>
          <p:spPr>
            <a:xfrm>
              <a:off x="9666514" y="3196482"/>
              <a:ext cx="2559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f(3) = 7</a:t>
              </a:r>
              <a:r>
                <a:rPr lang="de-DE" baseline="30000" dirty="0"/>
                <a:t>6</a:t>
              </a:r>
              <a:r>
                <a:rPr lang="de-DE" dirty="0"/>
                <a:t> </a:t>
              </a:r>
              <a:r>
                <a:rPr lang="de-DE" dirty="0" err="1"/>
                <a:t>mod</a:t>
              </a:r>
              <a:r>
                <a:rPr lang="de-DE" dirty="0"/>
                <a:t> 11</a:t>
              </a:r>
              <a:br>
                <a:rPr lang="de-DE" dirty="0"/>
              </a:br>
              <a:r>
                <a:rPr lang="de-DE" dirty="0"/>
                <a:t>        = 4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74164D35-A7F5-4AD5-A51F-B692BB63B9D2}"/>
                </a:ext>
              </a:extLst>
            </p:cNvPr>
            <p:cNvSpPr txBox="1"/>
            <p:nvPr/>
          </p:nvSpPr>
          <p:spPr>
            <a:xfrm>
              <a:off x="3462925" y="3538932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D32937BF-EA7C-43AD-B8B6-5AA72DEA376F}"/>
                </a:ext>
              </a:extLst>
            </p:cNvPr>
            <p:cNvSpPr txBox="1"/>
            <p:nvPr/>
          </p:nvSpPr>
          <p:spPr>
            <a:xfrm>
              <a:off x="8301665" y="3521828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BB5593C0-D7EC-46D5-AA86-0D95F586A63F}"/>
                </a:ext>
              </a:extLst>
            </p:cNvPr>
            <p:cNvSpPr txBox="1"/>
            <p:nvPr/>
          </p:nvSpPr>
          <p:spPr>
            <a:xfrm>
              <a:off x="3462925" y="4393654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4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7C5B0603-7B61-4A97-B55A-B375C9C97EB5}"/>
                </a:ext>
              </a:extLst>
            </p:cNvPr>
            <p:cNvSpPr txBox="1"/>
            <p:nvPr/>
          </p:nvSpPr>
          <p:spPr>
            <a:xfrm>
              <a:off x="8296402" y="4390762"/>
              <a:ext cx="823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2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AA6D6FEF-B110-45CE-86F4-1121246316CA}"/>
                </a:ext>
              </a:extLst>
            </p:cNvPr>
            <p:cNvSpPr txBox="1"/>
            <p:nvPr/>
          </p:nvSpPr>
          <p:spPr>
            <a:xfrm>
              <a:off x="2082431" y="5078258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a = 3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4F2C6F6-8867-4AC9-94CF-685E8B086810}"/>
                </a:ext>
              </a:extLst>
            </p:cNvPr>
            <p:cNvSpPr txBox="1"/>
            <p:nvPr/>
          </p:nvSpPr>
          <p:spPr>
            <a:xfrm>
              <a:off x="6927797" y="5097076"/>
              <a:ext cx="3560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b = 6</a:t>
              </a: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8409ABC6-D402-4561-AB0C-DB45C502924F}"/>
                </a:ext>
              </a:extLst>
            </p:cNvPr>
            <p:cNvSpPr/>
            <p:nvPr/>
          </p:nvSpPr>
          <p:spPr>
            <a:xfrm>
              <a:off x="3133445" y="6012353"/>
              <a:ext cx="1572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B</a:t>
              </a:r>
              <a:r>
                <a:rPr lang="de-DE" baseline="30000" dirty="0">
                  <a:solidFill>
                    <a:schemeClr val="bg1"/>
                  </a:solidFill>
                </a:rPr>
                <a:t>a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mod</a:t>
              </a:r>
              <a:r>
                <a:rPr lang="de-DE" dirty="0">
                  <a:solidFill>
                    <a:schemeClr val="bg1"/>
                  </a:solidFill>
                </a:rPr>
                <a:t> 11 = 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64 </a:t>
              </a:r>
              <a:r>
                <a:rPr lang="de-DE" dirty="0" err="1">
                  <a:solidFill>
                    <a:schemeClr val="bg1"/>
                  </a:solidFill>
                </a:rPr>
                <a:t>mod</a:t>
              </a:r>
              <a:r>
                <a:rPr lang="de-DE" dirty="0">
                  <a:solidFill>
                    <a:schemeClr val="bg1"/>
                  </a:solidFill>
                </a:rPr>
                <a:t> 11 = 9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F3203FE1-CBAA-4D7C-820D-9DDDFF22542B}"/>
                </a:ext>
              </a:extLst>
            </p:cNvPr>
            <p:cNvSpPr/>
            <p:nvPr/>
          </p:nvSpPr>
          <p:spPr>
            <a:xfrm>
              <a:off x="7946253" y="6012352"/>
              <a:ext cx="157273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A</a:t>
              </a:r>
              <a:r>
                <a:rPr lang="de-DE" baseline="30000" dirty="0">
                  <a:solidFill>
                    <a:schemeClr val="bg1"/>
                  </a:solidFill>
                </a:rPr>
                <a:t>b</a:t>
              </a:r>
              <a:r>
                <a:rPr lang="de-DE" dirty="0">
                  <a:solidFill>
                    <a:schemeClr val="bg1"/>
                  </a:solidFill>
                </a:rPr>
                <a:t> </a:t>
              </a:r>
              <a:r>
                <a:rPr lang="de-DE" dirty="0" err="1">
                  <a:solidFill>
                    <a:schemeClr val="bg1"/>
                  </a:solidFill>
                </a:rPr>
                <a:t>mod</a:t>
              </a:r>
              <a:r>
                <a:rPr lang="de-DE" dirty="0">
                  <a:solidFill>
                    <a:schemeClr val="bg1"/>
                  </a:solidFill>
                </a:rPr>
                <a:t> 11 = 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64 </a:t>
              </a:r>
              <a:r>
                <a:rPr lang="de-DE" dirty="0" err="1">
                  <a:solidFill>
                    <a:schemeClr val="bg1"/>
                  </a:solidFill>
                </a:rPr>
                <a:t>mod</a:t>
              </a:r>
              <a:r>
                <a:rPr lang="de-DE" dirty="0">
                  <a:solidFill>
                    <a:schemeClr val="bg1"/>
                  </a:solidFill>
                </a:rPr>
                <a:t> 11 =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331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83" y="460029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Hintergrund Einwegfunktion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20FC55-7CC2-45D3-AD99-2B747B221C72}"/>
              </a:ext>
            </a:extLst>
          </p:cNvPr>
          <p:cNvSpPr txBox="1"/>
          <p:nvPr/>
        </p:nvSpPr>
        <p:spPr>
          <a:xfrm>
            <a:off x="1892525" y="1454189"/>
            <a:ext cx="96408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>
                <a:cs typeface="Courier New" panose="02070309020205020404" pitchFamily="49" charset="0"/>
              </a:rPr>
              <a:t>Die Funktion f(x) = 3</a:t>
            </a:r>
            <a:r>
              <a:rPr lang="de-DE" sz="2800" baseline="30000" dirty="0">
                <a:cs typeface="Courier New" panose="02070309020205020404" pitchFamily="49" charset="0"/>
              </a:rPr>
              <a:t>x</a:t>
            </a:r>
            <a:r>
              <a:rPr lang="de-DE" sz="2800" dirty="0">
                <a:cs typeface="Courier New" panose="02070309020205020404" pitchFamily="49" charset="0"/>
              </a:rPr>
              <a:t> </a:t>
            </a:r>
            <a:r>
              <a:rPr lang="de-DE" sz="2800" dirty="0" err="1">
                <a:cs typeface="Courier New" panose="02070309020205020404" pitchFamily="49" charset="0"/>
              </a:rPr>
              <a:t>mod</a:t>
            </a:r>
            <a:r>
              <a:rPr lang="de-DE" sz="2800" dirty="0">
                <a:cs typeface="Courier New" panose="02070309020205020404" pitchFamily="49" charset="0"/>
              </a:rPr>
              <a:t> 7 lässt sich sehr leicht ausrechnen,</a:t>
            </a:r>
          </a:p>
          <a:p>
            <a:pPr marL="449251"/>
            <a:r>
              <a:rPr lang="de-DE" sz="2800" dirty="0">
                <a:cs typeface="Courier New" panose="02070309020205020404" pitchFamily="49" charset="0"/>
              </a:rPr>
              <a:t>z.B. 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3</a:t>
            </a:r>
            <a:r>
              <a:rPr lang="de-DE" sz="2800" b="1" baseline="30000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5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7 = 243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7 = 5 </a:t>
            </a:r>
            <a:b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</a:br>
            <a:endParaRPr lang="de-DE" sz="2800" b="1" dirty="0">
              <a:solidFill>
                <a:schemeClr val="accent2">
                  <a:lumMod val="75000"/>
                </a:schemeClr>
              </a:solidFill>
              <a:cs typeface="Courier New" panose="02070309020205020404" pitchFamily="49" charset="0"/>
            </a:endParaRPr>
          </a:p>
          <a:p>
            <a:br>
              <a:rPr lang="de-DE" sz="2800" dirty="0">
                <a:cs typeface="Courier New" panose="02070309020205020404" pitchFamily="49" charset="0"/>
              </a:rPr>
            </a:br>
            <a:endParaRPr lang="de-DE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0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83" y="460029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Hintergrund Einwegfunktion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20FC55-7CC2-45D3-AD99-2B747B221C72}"/>
              </a:ext>
            </a:extLst>
          </p:cNvPr>
          <p:cNvSpPr txBox="1"/>
          <p:nvPr/>
        </p:nvSpPr>
        <p:spPr>
          <a:xfrm>
            <a:off x="1892525" y="1454188"/>
            <a:ext cx="955735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>
                <a:cs typeface="Courier New" panose="02070309020205020404" pitchFamily="49" charset="0"/>
              </a:rPr>
              <a:t>Die Funktion f(x) = 3</a:t>
            </a:r>
            <a:r>
              <a:rPr lang="de-DE" sz="2800" baseline="30000" dirty="0">
                <a:cs typeface="Courier New" panose="02070309020205020404" pitchFamily="49" charset="0"/>
              </a:rPr>
              <a:t>x</a:t>
            </a:r>
            <a:r>
              <a:rPr lang="de-DE" sz="2800" dirty="0">
                <a:cs typeface="Courier New" panose="02070309020205020404" pitchFamily="49" charset="0"/>
              </a:rPr>
              <a:t> </a:t>
            </a:r>
            <a:r>
              <a:rPr lang="de-DE" sz="2800" dirty="0" err="1">
                <a:cs typeface="Courier New" panose="02070309020205020404" pitchFamily="49" charset="0"/>
              </a:rPr>
              <a:t>mod</a:t>
            </a:r>
            <a:r>
              <a:rPr lang="de-DE" sz="2800" dirty="0">
                <a:cs typeface="Courier New" panose="02070309020205020404" pitchFamily="49" charset="0"/>
              </a:rPr>
              <a:t> 7 lässt sich sehr leicht ausrechnen,</a:t>
            </a:r>
          </a:p>
          <a:p>
            <a:pPr marL="449251"/>
            <a:r>
              <a:rPr lang="de-DE" sz="2800" dirty="0">
                <a:cs typeface="Courier New" panose="02070309020205020404" pitchFamily="49" charset="0"/>
              </a:rPr>
              <a:t>z.B. 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3</a:t>
            </a:r>
            <a:r>
              <a:rPr lang="de-DE" sz="2800" b="1" baseline="30000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5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7 = 243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7 = 5 </a:t>
            </a:r>
            <a:b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</a:br>
            <a:endParaRPr lang="de-DE" sz="2800" b="1" dirty="0">
              <a:solidFill>
                <a:schemeClr val="accent2">
                  <a:lumMod val="75000"/>
                </a:schemeClr>
              </a:solidFill>
              <a:cs typeface="Courier New" panose="02070309020205020404" pitchFamily="49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>
                <a:cs typeface="Courier New" panose="02070309020205020404" pitchFamily="49" charset="0"/>
              </a:rPr>
              <a:t>Die Gleichung </a:t>
            </a:r>
            <a:r>
              <a:rPr lang="de-DE" sz="2800" b="1" dirty="0">
                <a:solidFill>
                  <a:schemeClr val="accent4"/>
                </a:solidFill>
                <a:cs typeface="Courier New" panose="02070309020205020404" pitchFamily="49" charset="0"/>
              </a:rPr>
              <a:t>3</a:t>
            </a:r>
            <a:r>
              <a:rPr lang="de-DE" sz="2800" b="1" baseline="30000" dirty="0">
                <a:solidFill>
                  <a:schemeClr val="accent4"/>
                </a:solidFill>
                <a:cs typeface="Courier New" panose="02070309020205020404" pitchFamily="49" charset="0"/>
              </a:rPr>
              <a:t>x</a:t>
            </a:r>
            <a:r>
              <a:rPr lang="de-DE" sz="2800" b="1" dirty="0">
                <a:solidFill>
                  <a:schemeClr val="accent4"/>
                </a:solidFill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solidFill>
                  <a:schemeClr val="accent4"/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4"/>
                </a:solidFill>
                <a:cs typeface="Courier New" panose="02070309020205020404" pitchFamily="49" charset="0"/>
              </a:rPr>
              <a:t> 7 = 5 </a:t>
            </a:r>
            <a:r>
              <a:rPr lang="de-DE" sz="2800" dirty="0">
                <a:cs typeface="Courier New" panose="02070309020205020404" pitchFamily="49" charset="0"/>
              </a:rPr>
              <a:t>lässt sich aber nur sehr schwer nach x auflösen.</a:t>
            </a:r>
            <a:br>
              <a:rPr lang="de-DE" sz="2800" dirty="0">
                <a:cs typeface="Courier New" panose="02070309020205020404" pitchFamily="49" charset="0"/>
              </a:rPr>
            </a:br>
            <a:endParaRPr lang="de-DE" sz="2800" dirty="0">
              <a:cs typeface="Courier New" panose="02070309020205020404" pitchFamily="49" charset="0"/>
            </a:endParaRPr>
          </a:p>
          <a:p>
            <a:br>
              <a:rPr lang="de-DE" sz="2800" dirty="0">
                <a:cs typeface="Courier New" panose="02070309020205020404" pitchFamily="49" charset="0"/>
              </a:rPr>
            </a:br>
            <a:endParaRPr lang="de-DE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40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83" y="460029"/>
            <a:ext cx="9268055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Hintergrund Einwegfunktion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220FC55-7CC2-45D3-AD99-2B747B221C72}"/>
              </a:ext>
            </a:extLst>
          </p:cNvPr>
          <p:cNvSpPr txBox="1"/>
          <p:nvPr/>
        </p:nvSpPr>
        <p:spPr>
          <a:xfrm>
            <a:off x="1892526" y="1454189"/>
            <a:ext cx="96845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>
                <a:cs typeface="Courier New" panose="02070309020205020404" pitchFamily="49" charset="0"/>
              </a:rPr>
              <a:t>Die Funktion f(x) = 3</a:t>
            </a:r>
            <a:r>
              <a:rPr lang="de-DE" sz="2800" baseline="30000" dirty="0">
                <a:cs typeface="Courier New" panose="02070309020205020404" pitchFamily="49" charset="0"/>
              </a:rPr>
              <a:t>x</a:t>
            </a:r>
            <a:r>
              <a:rPr lang="de-DE" sz="2800" dirty="0">
                <a:cs typeface="Courier New" panose="02070309020205020404" pitchFamily="49" charset="0"/>
              </a:rPr>
              <a:t> </a:t>
            </a:r>
            <a:r>
              <a:rPr lang="de-DE" sz="2800" dirty="0" err="1">
                <a:cs typeface="Courier New" panose="02070309020205020404" pitchFamily="49" charset="0"/>
              </a:rPr>
              <a:t>mod</a:t>
            </a:r>
            <a:r>
              <a:rPr lang="de-DE" sz="2800" dirty="0">
                <a:cs typeface="Courier New" panose="02070309020205020404" pitchFamily="49" charset="0"/>
              </a:rPr>
              <a:t> 7 lässt sich sehr leicht ausrechnen,</a:t>
            </a:r>
          </a:p>
          <a:p>
            <a:pPr marL="449251"/>
            <a:r>
              <a:rPr lang="de-DE" sz="2800" dirty="0">
                <a:cs typeface="Courier New" panose="02070309020205020404" pitchFamily="49" charset="0"/>
              </a:rPr>
              <a:t>z.B. 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3</a:t>
            </a:r>
            <a:r>
              <a:rPr lang="de-DE" sz="2800" b="1" baseline="30000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5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7 = 243 </a:t>
            </a:r>
            <a:r>
              <a:rPr lang="de-DE" sz="2800" b="1" dirty="0" err="1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  <a:t> 7 = 5 </a:t>
            </a:r>
            <a:br>
              <a:rPr lang="de-DE" sz="2800" b="1" dirty="0">
                <a:solidFill>
                  <a:schemeClr val="accent2">
                    <a:lumMod val="75000"/>
                  </a:schemeClr>
                </a:solidFill>
                <a:cs typeface="Courier New" panose="02070309020205020404" pitchFamily="49" charset="0"/>
              </a:rPr>
            </a:br>
            <a:endParaRPr lang="de-DE" sz="2800" b="1" dirty="0">
              <a:solidFill>
                <a:schemeClr val="accent2">
                  <a:lumMod val="75000"/>
                </a:schemeClr>
              </a:solidFill>
              <a:cs typeface="Courier New" panose="02070309020205020404" pitchFamily="49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>
                <a:cs typeface="Courier New" panose="02070309020205020404" pitchFamily="49" charset="0"/>
              </a:rPr>
              <a:t>Die Gleichung </a:t>
            </a:r>
            <a:r>
              <a:rPr lang="de-DE" sz="2800" b="1" dirty="0">
                <a:solidFill>
                  <a:schemeClr val="accent4"/>
                </a:solidFill>
                <a:cs typeface="Courier New" panose="02070309020205020404" pitchFamily="49" charset="0"/>
              </a:rPr>
              <a:t>3</a:t>
            </a:r>
            <a:r>
              <a:rPr lang="de-DE" sz="2800" b="1" baseline="30000" dirty="0">
                <a:solidFill>
                  <a:schemeClr val="accent4"/>
                </a:solidFill>
                <a:cs typeface="Courier New" panose="02070309020205020404" pitchFamily="49" charset="0"/>
              </a:rPr>
              <a:t>x</a:t>
            </a:r>
            <a:r>
              <a:rPr lang="de-DE" sz="2800" b="1" dirty="0">
                <a:solidFill>
                  <a:schemeClr val="accent4"/>
                </a:solidFill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solidFill>
                  <a:schemeClr val="accent4"/>
                </a:solidFill>
                <a:cs typeface="Courier New" panose="02070309020205020404" pitchFamily="49" charset="0"/>
              </a:rPr>
              <a:t>mod</a:t>
            </a:r>
            <a:r>
              <a:rPr lang="de-DE" sz="2800" b="1" dirty="0">
                <a:solidFill>
                  <a:schemeClr val="accent4"/>
                </a:solidFill>
                <a:cs typeface="Courier New" panose="02070309020205020404" pitchFamily="49" charset="0"/>
              </a:rPr>
              <a:t> 7 = 5 </a:t>
            </a:r>
            <a:r>
              <a:rPr lang="de-DE" sz="2800" dirty="0">
                <a:cs typeface="Courier New" panose="02070309020205020404" pitchFamily="49" charset="0"/>
              </a:rPr>
              <a:t>lässt sich aber nur sehr schwer nach x auflösen.</a:t>
            </a:r>
            <a:br>
              <a:rPr lang="de-DE" sz="2800" dirty="0">
                <a:cs typeface="Courier New" panose="02070309020205020404" pitchFamily="49" charset="0"/>
              </a:rPr>
            </a:br>
            <a:endParaRPr lang="de-DE" sz="2800" dirty="0">
              <a:cs typeface="Courier New" panose="02070309020205020404" pitchFamily="49" charset="0"/>
            </a:endParaRP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de-DE" sz="2800" dirty="0">
                <a:cs typeface="Courier New" panose="02070309020205020404" pitchFamily="49" charset="0"/>
              </a:rPr>
              <a:t>einzige Möglichkeit: Raten - Das ist aber schwer aufgrund des unsteten Verhaltens der Funktion.</a:t>
            </a:r>
          </a:p>
          <a:p>
            <a:br>
              <a:rPr lang="de-DE" sz="2800" dirty="0">
                <a:cs typeface="Courier New" panose="02070309020205020404" pitchFamily="49" charset="0"/>
              </a:rPr>
            </a:br>
            <a:endParaRPr lang="de-DE" sz="2400" dirty="0">
              <a:cs typeface="Courier New" panose="02070309020205020404" pitchFamily="49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A0E902-EE6E-4B5A-A784-0632F5AA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26" y="4918941"/>
            <a:ext cx="8632828" cy="128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51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Probleme beim Diffie-Hellman-Merkle-Schlüsselaustausch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>
            <a:normAutofit/>
          </a:bodyPr>
          <a:lstStyle/>
          <a:p>
            <a:pPr marL="179384" indent="-179384">
              <a:buNone/>
            </a:pPr>
            <a:r>
              <a:rPr lang="de-DE" dirty="0"/>
              <a:t>• Beide Kommunikationspartner müssen gleichzeitig aktiv sein, </a:t>
            </a:r>
            <a:br>
              <a:rPr lang="de-DE" dirty="0"/>
            </a:br>
            <a:r>
              <a:rPr lang="de-DE" dirty="0"/>
              <a:t>um den Schlüssel zu vereinbaren.</a:t>
            </a:r>
          </a:p>
          <a:p>
            <a:pPr marL="179384" indent="-179384">
              <a:buNone/>
            </a:pPr>
            <a:r>
              <a:rPr lang="de-DE" dirty="0"/>
              <a:t>	</a:t>
            </a:r>
            <a:r>
              <a:rPr lang="de-DE" sz="3200" b="1" dirty="0">
                <a:sym typeface="Wingdings" panose="05000000000000000000" pitchFamily="2" charset="2"/>
              </a:rPr>
              <a:t></a:t>
            </a:r>
            <a:r>
              <a:rPr lang="de-DE" b="1" dirty="0"/>
              <a:t>Widerspruch z.B. zum asynchronen Kommunikationsmedium E-Mail.</a:t>
            </a:r>
          </a:p>
          <a:p>
            <a:pPr marL="179384" indent="-179384">
              <a:buNone/>
            </a:pPr>
            <a:endParaRPr lang="de-DE" dirty="0"/>
          </a:p>
          <a:p>
            <a:pPr marL="179384" indent="-179384">
              <a:buNone/>
            </a:pPr>
            <a:r>
              <a:rPr lang="de-DE" dirty="0"/>
              <a:t>• Die Suche nach einem besseren Verfahren geht weiter…</a:t>
            </a:r>
          </a:p>
          <a:p>
            <a:pPr marL="179384" indent="-179384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302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5" y="29337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3. Idee: Asymmetrische Verschlüsselung (Diffie, 1976)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85" y="8813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 algn="ctr">
              <a:buNone/>
            </a:pPr>
            <a:r>
              <a:rPr lang="de-DE" dirty="0"/>
              <a:t>Es gibt </a:t>
            </a:r>
            <a:r>
              <a:rPr lang="de-DE" b="1" dirty="0"/>
              <a:t>2 verschiedene Schlüssel</a:t>
            </a:r>
            <a:r>
              <a:rPr lang="de-DE" dirty="0"/>
              <a:t>:</a:t>
            </a:r>
          </a:p>
          <a:p>
            <a:pPr marL="179384" indent="-179384" algn="ctr">
              <a:buNone/>
            </a:pPr>
            <a:r>
              <a:rPr lang="de-DE" b="1" dirty="0"/>
              <a:t>Chiffrierschlüssel = öffentlich  </a:t>
            </a:r>
            <a:r>
              <a:rPr lang="de-DE" dirty="0"/>
              <a:t>und  </a:t>
            </a:r>
            <a:r>
              <a:rPr lang="de-DE" b="1" dirty="0"/>
              <a:t>Dechiffrierschlüssel = privat</a:t>
            </a:r>
          </a:p>
          <a:p>
            <a:pPr marL="179384" indent="-179384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BC4C30-25A0-42D4-A88D-77DF0ABC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rcRect b="5529"/>
          <a:stretch/>
        </p:blipFill>
        <p:spPr>
          <a:xfrm>
            <a:off x="2364626" y="3385869"/>
            <a:ext cx="1341236" cy="114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2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Schlüsselverteilungsproblem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>
            <a:normAutofit/>
          </a:bodyPr>
          <a:lstStyle/>
          <a:p>
            <a:pPr marL="179384" indent="-179384">
              <a:buNone/>
            </a:pPr>
            <a:r>
              <a:rPr lang="de-DE" dirty="0"/>
              <a:t>• Im 2. Weltkrieg: </a:t>
            </a:r>
            <a:br>
              <a:rPr lang="de-DE" dirty="0"/>
            </a:br>
            <a:r>
              <a:rPr lang="de-DE" dirty="0"/>
              <a:t>Code-Bücher für die Enigma müssen monatlich verteilt werden</a:t>
            </a:r>
          </a:p>
          <a:p>
            <a:pPr marL="179384" indent="-179384">
              <a:buNone/>
            </a:pPr>
            <a:r>
              <a:rPr lang="de-DE" dirty="0"/>
              <a:t>• In den 70ern: </a:t>
            </a:r>
            <a:br>
              <a:rPr lang="de-DE" dirty="0"/>
            </a:br>
            <a:r>
              <a:rPr lang="de-DE" dirty="0"/>
              <a:t>Banken beauftragen langjährige, vertrauenswürdige Mitarbeiter mit der Überbringung der Schlüssel an den Kunden</a:t>
            </a:r>
          </a:p>
          <a:p>
            <a:pPr marL="179384" indent="-179384">
              <a:buNone/>
            </a:pPr>
            <a:r>
              <a:rPr lang="de-DE" dirty="0"/>
              <a:t>• Wachsendes Datenaufkommen im Geschäftsverkehr machen Schlüsselverteilung auf diesem Weg logistisch und finanziell unmöglich</a:t>
            </a:r>
          </a:p>
          <a:p>
            <a:pPr marL="179384" indent="-179384">
              <a:buNone/>
            </a:pPr>
            <a:r>
              <a:rPr lang="de-DE" dirty="0"/>
              <a:t>• Der Bote stellt eine Schwachstelle dar.</a:t>
            </a:r>
          </a:p>
        </p:txBody>
      </p:sp>
    </p:spTree>
    <p:extLst>
      <p:ext uri="{BB962C8B-B14F-4D97-AF65-F5344CB8AC3E}">
        <p14:creationId xmlns:p14="http://schemas.microsoft.com/office/powerpoint/2010/main" val="2433719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5" y="29337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3. Idee: Asymmetrische Verschlüsselung (Diffie, 1976)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85" y="8813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 algn="ctr">
              <a:buNone/>
            </a:pPr>
            <a:r>
              <a:rPr lang="de-DE" dirty="0"/>
              <a:t>Es gibt </a:t>
            </a:r>
            <a:r>
              <a:rPr lang="de-DE" b="1" dirty="0"/>
              <a:t>2 verschiedene Schlüssel</a:t>
            </a:r>
            <a:r>
              <a:rPr lang="de-DE" dirty="0"/>
              <a:t>:</a:t>
            </a:r>
          </a:p>
          <a:p>
            <a:pPr marL="179384" indent="-179384" algn="ctr">
              <a:buNone/>
            </a:pPr>
            <a:r>
              <a:rPr lang="de-DE" b="1" dirty="0"/>
              <a:t>Chiffrierschlüssel = öffentlich  </a:t>
            </a:r>
            <a:r>
              <a:rPr lang="de-DE" dirty="0"/>
              <a:t>und  </a:t>
            </a:r>
            <a:r>
              <a:rPr lang="de-DE" b="1" dirty="0"/>
              <a:t>Dechiffrierschlüssel = privat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DBE8940-4697-4D14-A944-198BDB3F9E54}"/>
              </a:ext>
            </a:extLst>
          </p:cNvPr>
          <p:cNvGrpSpPr/>
          <p:nvPr/>
        </p:nvGrpSpPr>
        <p:grpSpPr>
          <a:xfrm>
            <a:off x="1501642" y="2189954"/>
            <a:ext cx="3293863" cy="2340601"/>
            <a:chOff x="1501640" y="2189953"/>
            <a:chExt cx="3293863" cy="2340601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2364625" y="3385868"/>
              <a:ext cx="1341236" cy="114468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9644" y="2768819"/>
              <a:ext cx="685859" cy="487722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1E6B6B6-2C6D-434F-A440-C713816F9DAE}"/>
                </a:ext>
              </a:extLst>
            </p:cNvPr>
            <p:cNvSpPr txBox="1"/>
            <p:nvPr/>
          </p:nvSpPr>
          <p:spPr>
            <a:xfrm>
              <a:off x="1501640" y="2237584"/>
              <a:ext cx="3137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Alice generiert 2 Schlüssel, </a:t>
              </a:r>
              <a:br>
                <a:rPr lang="de-DE" dirty="0"/>
              </a:br>
              <a:r>
                <a:rPr lang="de-DE" dirty="0"/>
                <a:t>die genau aufeinander abgestimmt sind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7046D9F-F481-4383-86E6-E0EC3623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2738" y="2189953"/>
              <a:ext cx="396274" cy="51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775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5" y="29337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3. Idee: Asymmetrische Verschlüsselung (Diffie, 1976)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85" y="8813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 algn="ctr">
              <a:buNone/>
            </a:pPr>
            <a:r>
              <a:rPr lang="de-DE" dirty="0"/>
              <a:t>Es gibt </a:t>
            </a:r>
            <a:r>
              <a:rPr lang="de-DE" b="1" dirty="0"/>
              <a:t>2 verschiedene Schlüssel</a:t>
            </a:r>
            <a:r>
              <a:rPr lang="de-DE" dirty="0"/>
              <a:t>:</a:t>
            </a:r>
          </a:p>
          <a:p>
            <a:pPr marL="179384" indent="-179384" algn="ctr">
              <a:buNone/>
            </a:pPr>
            <a:r>
              <a:rPr lang="de-DE" b="1" dirty="0"/>
              <a:t>Chiffrierschlüssel = öffentlich  </a:t>
            </a:r>
            <a:r>
              <a:rPr lang="de-DE" dirty="0"/>
              <a:t>und  </a:t>
            </a:r>
            <a:r>
              <a:rPr lang="de-DE" b="1" dirty="0"/>
              <a:t>Dechiffrierschlüssel = privat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FE9ED49-43FD-441A-8A4A-6293771CB0B1}"/>
              </a:ext>
            </a:extLst>
          </p:cNvPr>
          <p:cNvGrpSpPr/>
          <p:nvPr/>
        </p:nvGrpSpPr>
        <p:grpSpPr>
          <a:xfrm>
            <a:off x="1195179" y="2189953"/>
            <a:ext cx="3600324" cy="3525014"/>
            <a:chOff x="1195179" y="2189953"/>
            <a:chExt cx="3600324" cy="35250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2364625" y="3385868"/>
              <a:ext cx="1341236" cy="114468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9644" y="2768819"/>
              <a:ext cx="685859" cy="487722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DE34E3A-6DD4-4A22-8B65-FDB796D7FACF}"/>
                </a:ext>
              </a:extLst>
            </p:cNvPr>
            <p:cNvSpPr txBox="1"/>
            <p:nvPr/>
          </p:nvSpPr>
          <p:spPr>
            <a:xfrm>
              <a:off x="1195179" y="4514639"/>
              <a:ext cx="1587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privaten, geheimen Schlüssel behält Alice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1E6B6B6-2C6D-434F-A440-C713816F9DAE}"/>
                </a:ext>
              </a:extLst>
            </p:cNvPr>
            <p:cNvSpPr txBox="1"/>
            <p:nvPr/>
          </p:nvSpPr>
          <p:spPr>
            <a:xfrm>
              <a:off x="1501640" y="2237582"/>
              <a:ext cx="3137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Alice generiert 2 Schlüssel, </a:t>
              </a:r>
              <a:br>
                <a:rPr lang="de-DE" dirty="0"/>
              </a:br>
              <a:r>
                <a:rPr lang="de-DE" dirty="0"/>
                <a:t>die genau aufeinander abgestimmt sind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7046D9F-F481-4383-86E6-E0EC3623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2738" y="2189953"/>
              <a:ext cx="396274" cy="51058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829A4E3-4740-4A54-9C2F-ED75D0FCB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2313" y="4616928"/>
              <a:ext cx="685859" cy="487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907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5" y="29337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3. Idee: Asymmetrische Verschlüsselung (Diffie, 1976)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85" y="8813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 algn="ctr">
              <a:buNone/>
            </a:pPr>
            <a:r>
              <a:rPr lang="de-DE" dirty="0"/>
              <a:t>Es gibt </a:t>
            </a:r>
            <a:r>
              <a:rPr lang="de-DE" b="1" dirty="0"/>
              <a:t>2 verschiedene Schlüssel</a:t>
            </a:r>
            <a:r>
              <a:rPr lang="de-DE" dirty="0"/>
              <a:t>:</a:t>
            </a:r>
          </a:p>
          <a:p>
            <a:pPr marL="179384" indent="-179384" algn="ctr">
              <a:buNone/>
            </a:pPr>
            <a:r>
              <a:rPr lang="de-DE" b="1" dirty="0"/>
              <a:t>Chiffrierschlüssel = öffentlich  </a:t>
            </a:r>
            <a:r>
              <a:rPr lang="de-DE" dirty="0"/>
              <a:t>und  </a:t>
            </a:r>
            <a:r>
              <a:rPr lang="de-DE" b="1" dirty="0"/>
              <a:t>Dechiffrierschlüssel = privat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642FE2A-86CC-4BE7-90C5-1CF3964014CD}"/>
              </a:ext>
            </a:extLst>
          </p:cNvPr>
          <p:cNvGrpSpPr/>
          <p:nvPr/>
        </p:nvGrpSpPr>
        <p:grpSpPr>
          <a:xfrm>
            <a:off x="1195179" y="2189953"/>
            <a:ext cx="10083027" cy="3525014"/>
            <a:chOff x="1195179" y="2189953"/>
            <a:chExt cx="10083026" cy="35250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2364625" y="3385868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10036037" y="3385868"/>
              <a:ext cx="1242168" cy="134694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9644" y="2768819"/>
              <a:ext cx="685859" cy="487722"/>
            </a:xfrm>
            <a:prstGeom prst="rect">
              <a:avLst/>
            </a:prstGeom>
          </p:spPr>
        </p:pic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938" y="3665765"/>
              <a:ext cx="2048134" cy="86478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7330090" y="3566749"/>
              <a:ext cx="2643782" cy="10501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DE34E3A-6DD4-4A22-8B65-FDB796D7FACF}"/>
                </a:ext>
              </a:extLst>
            </p:cNvPr>
            <p:cNvSpPr txBox="1"/>
            <p:nvPr/>
          </p:nvSpPr>
          <p:spPr>
            <a:xfrm>
              <a:off x="1195179" y="4514639"/>
              <a:ext cx="1587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privaten, geheimen Schlüssel behält Alice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C1C59A3-9845-4552-BD86-44A0ECC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88892" y="3410473"/>
              <a:ext cx="396274" cy="51058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FFF9B829-E676-41CA-8ED2-81B35E3C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7132" y="2983716"/>
              <a:ext cx="396274" cy="5105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892E4F3C-FC07-44BE-A8DB-76DE988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0755" y="3012680"/>
              <a:ext cx="396274" cy="51058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0322505-C926-4F5C-8824-6A0BE5676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71429" y="3311457"/>
              <a:ext cx="396274" cy="510584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3218B02-FE7B-4694-9534-F679B3CD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1354" y="3627608"/>
              <a:ext cx="396274" cy="51058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1E6B6B6-2C6D-434F-A440-C713816F9DAE}"/>
                </a:ext>
              </a:extLst>
            </p:cNvPr>
            <p:cNvSpPr txBox="1"/>
            <p:nvPr/>
          </p:nvSpPr>
          <p:spPr>
            <a:xfrm>
              <a:off x="1501640" y="2237582"/>
              <a:ext cx="3137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Alice generiert 2 Schlüssel, </a:t>
              </a:r>
              <a:br>
                <a:rPr lang="de-DE" dirty="0"/>
              </a:br>
              <a:r>
                <a:rPr lang="de-DE" dirty="0"/>
                <a:t>die genau aufeinander abgestimmt sind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7046D9F-F481-4383-86E6-E0EC3623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2738" y="2189953"/>
              <a:ext cx="396274" cy="51058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829A4E3-4740-4A54-9C2F-ED75D0FCB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2313" y="4616928"/>
              <a:ext cx="685859" cy="487722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138B36B-18E3-4FB9-B29F-FC6224BE4CA8}"/>
                </a:ext>
              </a:extLst>
            </p:cNvPr>
            <p:cNvSpPr txBox="1"/>
            <p:nvPr/>
          </p:nvSpPr>
          <p:spPr>
            <a:xfrm>
              <a:off x="6989839" y="2286550"/>
              <a:ext cx="2821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öffentlichen Schlüssel verteilt sie an jeden, der ihn haben will.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AF20D93-CD87-4865-AE11-E514DD39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76084" y="3553769"/>
              <a:ext cx="396274" cy="510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95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5" y="29337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3. Idee: Asymmetrische Verschlüsselung (Diffie, 1976)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85" y="8813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 algn="ctr">
              <a:buNone/>
            </a:pPr>
            <a:r>
              <a:rPr lang="de-DE" dirty="0"/>
              <a:t>Es gibt </a:t>
            </a:r>
            <a:r>
              <a:rPr lang="de-DE" b="1" dirty="0"/>
              <a:t>2 verschiedene Schlüssel</a:t>
            </a:r>
            <a:r>
              <a:rPr lang="de-DE" dirty="0"/>
              <a:t>:</a:t>
            </a:r>
          </a:p>
          <a:p>
            <a:pPr marL="179384" indent="-179384" algn="ctr">
              <a:buNone/>
            </a:pPr>
            <a:r>
              <a:rPr lang="de-DE" b="1" dirty="0"/>
              <a:t>Chiffrierschlüssel = öffentlich  </a:t>
            </a:r>
            <a:r>
              <a:rPr lang="de-DE" dirty="0"/>
              <a:t>und  </a:t>
            </a:r>
            <a:r>
              <a:rPr lang="de-DE" b="1" dirty="0"/>
              <a:t>Dechiffrierschlüssel = privat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57E0E9-A1EF-4910-BC0B-F5FB1B0C2048}"/>
              </a:ext>
            </a:extLst>
          </p:cNvPr>
          <p:cNvGrpSpPr/>
          <p:nvPr/>
        </p:nvGrpSpPr>
        <p:grpSpPr>
          <a:xfrm>
            <a:off x="1195180" y="2189954"/>
            <a:ext cx="10996821" cy="4274266"/>
            <a:chOff x="1195179" y="2189953"/>
            <a:chExt cx="10996821" cy="42742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2364625" y="3385868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10036037" y="3385868"/>
              <a:ext cx="1242168" cy="134694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9644" y="2768819"/>
              <a:ext cx="685859" cy="487722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5A7BDB8-3014-4C2E-B8B3-67D1AEA98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693" y="5397415"/>
              <a:ext cx="990686" cy="853514"/>
            </a:xfrm>
            <a:prstGeom prst="rect">
              <a:avLst/>
            </a:prstGeom>
          </p:spPr>
        </p:pic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938" y="3665765"/>
              <a:ext cx="2048134" cy="86478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7330090" y="3566749"/>
              <a:ext cx="2643782" cy="10501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DE34E3A-6DD4-4A22-8B65-FDB796D7FACF}"/>
                </a:ext>
              </a:extLst>
            </p:cNvPr>
            <p:cNvSpPr txBox="1"/>
            <p:nvPr/>
          </p:nvSpPr>
          <p:spPr>
            <a:xfrm>
              <a:off x="1195179" y="4514641"/>
              <a:ext cx="1587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privaten, geheimen Schlüssel behält Alice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C1C59A3-9845-4552-BD86-44A0ECC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88892" y="3410473"/>
              <a:ext cx="396274" cy="51058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FFF9B829-E676-41CA-8ED2-81B35E3C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7132" y="2983716"/>
              <a:ext cx="396274" cy="5105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892E4F3C-FC07-44BE-A8DB-76DE988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0755" y="3012680"/>
              <a:ext cx="396274" cy="51058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0322505-C926-4F5C-8824-6A0BE5676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71429" y="3311457"/>
              <a:ext cx="396274" cy="510584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3218B02-FE7B-4694-9534-F679B3CD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1354" y="3627608"/>
              <a:ext cx="396274" cy="51058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1E6B6B6-2C6D-434F-A440-C713816F9DAE}"/>
                </a:ext>
              </a:extLst>
            </p:cNvPr>
            <p:cNvSpPr txBox="1"/>
            <p:nvPr/>
          </p:nvSpPr>
          <p:spPr>
            <a:xfrm>
              <a:off x="1501640" y="2237584"/>
              <a:ext cx="3137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Alice generiert 2 Schlüssel, </a:t>
              </a:r>
              <a:br>
                <a:rPr lang="de-DE" dirty="0"/>
              </a:br>
              <a:r>
                <a:rPr lang="de-DE" dirty="0"/>
                <a:t>die genau aufeinander abgestimmt sind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7046D9F-F481-4383-86E6-E0EC3623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2738" y="2189953"/>
              <a:ext cx="396274" cy="51058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829A4E3-4740-4A54-9C2F-ED75D0FCB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2313" y="4616928"/>
              <a:ext cx="685859" cy="487722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138B36B-18E3-4FB9-B29F-FC6224BE4CA8}"/>
                </a:ext>
              </a:extLst>
            </p:cNvPr>
            <p:cNvSpPr txBox="1"/>
            <p:nvPr/>
          </p:nvSpPr>
          <p:spPr>
            <a:xfrm>
              <a:off x="6989839" y="2286552"/>
              <a:ext cx="282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öffentlichen Schlüssel verteilt sie an jeden, der ihn haben will.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AF20D93-CD87-4865-AE11-E514DD39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76084" y="3553769"/>
              <a:ext cx="396274" cy="510584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63B3CBE-F25F-4A61-BA3E-B987341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27077" y="5555527"/>
              <a:ext cx="373412" cy="464860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D11B9C4-E2D4-45C6-B703-2AC3873E9362}"/>
                </a:ext>
              </a:extLst>
            </p:cNvPr>
            <p:cNvSpPr txBox="1"/>
            <p:nvPr/>
          </p:nvSpPr>
          <p:spPr>
            <a:xfrm>
              <a:off x="10017429" y="4986890"/>
              <a:ext cx="21745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Bob verschlüsselt seine Nachricht an Alice mit dem öffentlichen Schlüssel von Alice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3140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5" y="29337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3. Idee: Asymmetrische Verschlüsselung (Diffie, 1976)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885" y="8813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 algn="ctr">
              <a:buNone/>
            </a:pPr>
            <a:r>
              <a:rPr lang="de-DE" dirty="0"/>
              <a:t>Es gibt </a:t>
            </a:r>
            <a:r>
              <a:rPr lang="de-DE" b="1" dirty="0"/>
              <a:t>2 verschiedene Schlüssel</a:t>
            </a:r>
            <a:r>
              <a:rPr lang="de-DE" dirty="0"/>
              <a:t>:</a:t>
            </a:r>
          </a:p>
          <a:p>
            <a:pPr marL="179384" indent="-179384" algn="ctr">
              <a:buNone/>
            </a:pPr>
            <a:r>
              <a:rPr lang="de-DE" b="1" dirty="0"/>
              <a:t>Chiffrierschlüssel = öffentlich  </a:t>
            </a:r>
            <a:r>
              <a:rPr lang="de-DE" dirty="0"/>
              <a:t>und  </a:t>
            </a:r>
            <a:r>
              <a:rPr lang="de-DE" b="1" dirty="0"/>
              <a:t>Dechiffrierschlüssel = privat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2326025-1FED-467D-A844-BDFF563DEC3D}"/>
              </a:ext>
            </a:extLst>
          </p:cNvPr>
          <p:cNvGrpSpPr/>
          <p:nvPr/>
        </p:nvGrpSpPr>
        <p:grpSpPr>
          <a:xfrm>
            <a:off x="1195180" y="2189954"/>
            <a:ext cx="10996821" cy="4274266"/>
            <a:chOff x="1195179" y="2189953"/>
            <a:chExt cx="10996821" cy="42742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2364625" y="3385868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10036037" y="3385868"/>
              <a:ext cx="1242168" cy="1346945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9644" y="2768819"/>
              <a:ext cx="685859" cy="487722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7D41596-E945-40FB-979B-F229DF17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95880" y="5371424"/>
              <a:ext cx="990686" cy="853514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5A7BDB8-3014-4C2E-B8B3-67D1AEA98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693" y="5397415"/>
              <a:ext cx="990686" cy="853514"/>
            </a:xfrm>
            <a:prstGeom prst="rect">
              <a:avLst/>
            </a:prstGeom>
          </p:spPr>
        </p:pic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6E9F641-3838-41DE-9943-B5A40DC0BA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0323" y="5974350"/>
              <a:ext cx="4401029" cy="1143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0938" y="3665765"/>
              <a:ext cx="2048134" cy="86478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7330090" y="3566749"/>
              <a:ext cx="2643782" cy="105017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DDE34E3A-6DD4-4A22-8B65-FDB796D7FACF}"/>
                </a:ext>
              </a:extLst>
            </p:cNvPr>
            <p:cNvSpPr txBox="1"/>
            <p:nvPr/>
          </p:nvSpPr>
          <p:spPr>
            <a:xfrm>
              <a:off x="1195179" y="4514641"/>
              <a:ext cx="15879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privaten, geheimen Schlüssel behält Alice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C1C59A3-9845-4552-BD86-44A0ECC68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88892" y="3410473"/>
              <a:ext cx="396274" cy="510584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FFF9B829-E676-41CA-8ED2-81B35E3C5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47132" y="2983716"/>
              <a:ext cx="396274" cy="510584"/>
            </a:xfrm>
            <a:prstGeom prst="rect">
              <a:avLst/>
            </a:prstGeom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892E4F3C-FC07-44BE-A8DB-76DE988F7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0755" y="3012680"/>
              <a:ext cx="396274" cy="510584"/>
            </a:xfrm>
            <a:prstGeom prst="rect">
              <a:avLst/>
            </a:prstGeom>
          </p:spPr>
        </p:pic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A0322505-C926-4F5C-8824-6A0BE5676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71429" y="3311457"/>
              <a:ext cx="396274" cy="510584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B3218B02-FE7B-4694-9534-F679B3CDA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61354" y="3627608"/>
              <a:ext cx="396274" cy="510584"/>
            </a:xfrm>
            <a:prstGeom prst="rect">
              <a:avLst/>
            </a:prstGeom>
          </p:spPr>
        </p:pic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E1E6B6B6-2C6D-434F-A440-C713816F9DAE}"/>
                </a:ext>
              </a:extLst>
            </p:cNvPr>
            <p:cNvSpPr txBox="1"/>
            <p:nvPr/>
          </p:nvSpPr>
          <p:spPr>
            <a:xfrm>
              <a:off x="1501640" y="2237584"/>
              <a:ext cx="31373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Alice generiert 2 Schlüssel, </a:t>
              </a:r>
              <a:br>
                <a:rPr lang="de-DE" dirty="0"/>
              </a:br>
              <a:r>
                <a:rPr lang="de-DE" dirty="0"/>
                <a:t>die genau aufeinander abgestimmt sind</a:t>
              </a:r>
            </a:p>
          </p:txBody>
        </p:sp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67046D9F-F481-4383-86E6-E0EC3623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42738" y="2189953"/>
              <a:ext cx="396274" cy="510584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6829A4E3-4740-4A54-9C2F-ED75D0FCB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92313" y="4616928"/>
              <a:ext cx="685859" cy="487722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138B36B-18E3-4FB9-B29F-FC6224BE4CA8}"/>
                </a:ext>
              </a:extLst>
            </p:cNvPr>
            <p:cNvSpPr txBox="1"/>
            <p:nvPr/>
          </p:nvSpPr>
          <p:spPr>
            <a:xfrm>
              <a:off x="6989839" y="2286552"/>
              <a:ext cx="282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Den öffentlichen Schlüssel verteilt sie an jeden, der ihn haben will.</a:t>
              </a:r>
            </a:p>
          </p:txBody>
        </p:sp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6AF20D93-CD87-4865-AE11-E514DD396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76084" y="3553769"/>
              <a:ext cx="396274" cy="510584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63B3CBE-F25F-4A61-BA3E-B987341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27077" y="5555527"/>
              <a:ext cx="373412" cy="464860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D11B9C4-E2D4-45C6-B703-2AC3873E9362}"/>
                </a:ext>
              </a:extLst>
            </p:cNvPr>
            <p:cNvSpPr txBox="1"/>
            <p:nvPr/>
          </p:nvSpPr>
          <p:spPr>
            <a:xfrm>
              <a:off x="10017429" y="4986890"/>
              <a:ext cx="217457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Bob verschlüsselt seine Nachricht an Alice mit dem öffentlichen Schlüssel von Alice</a:t>
              </a:r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D224BC15-BF7A-4697-BD1D-66547EBDF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4296" y="5220306"/>
              <a:ext cx="396274" cy="510584"/>
            </a:xfrm>
            <a:prstGeom prst="rect">
              <a:avLst/>
            </a:prstGeom>
          </p:spPr>
        </p:pic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654BCFC0-969D-489A-A2F1-184B933BAC21}"/>
                </a:ext>
              </a:extLst>
            </p:cNvPr>
            <p:cNvSpPr txBox="1"/>
            <p:nvPr/>
          </p:nvSpPr>
          <p:spPr>
            <a:xfrm>
              <a:off x="4186566" y="4939778"/>
              <a:ext cx="29800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Alice entschlüsselt die Nachricht mit Ihrem eigenen Schlüssel.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3064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81" y="780215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Von der Idee zum </a:t>
            </a:r>
            <a:r>
              <a:rPr lang="de-DE" b="1" dirty="0"/>
              <a:t>RSA-Verfahren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29" y="1452828"/>
            <a:ext cx="10018713" cy="4458465"/>
          </a:xfrm>
        </p:spPr>
        <p:txBody>
          <a:bodyPr anchor="t">
            <a:normAutofit lnSpcReduction="10000"/>
          </a:bodyPr>
          <a:lstStyle/>
          <a:p>
            <a:pPr marL="179384" indent="-179384">
              <a:buNone/>
            </a:pPr>
            <a:endParaRPr lang="de-DE" dirty="0"/>
          </a:p>
          <a:p>
            <a:pPr marL="179384" indent="-179384">
              <a:buNone/>
            </a:pPr>
            <a:r>
              <a:rPr lang="de-DE" dirty="0"/>
              <a:t>• öffentlicher Schlüssel kann in einem öffentlichen Verzeichnis stehen</a:t>
            </a:r>
          </a:p>
          <a:p>
            <a:pPr marL="179384" indent="-179384">
              <a:buNone/>
            </a:pPr>
            <a:r>
              <a:rPr lang="de-DE" dirty="0"/>
              <a:t>• privater Schlüssel bleibt geheim</a:t>
            </a:r>
          </a:p>
          <a:p>
            <a:pPr marL="179384" indent="-179384">
              <a:buNone/>
            </a:pPr>
            <a:r>
              <a:rPr lang="de-DE" dirty="0"/>
              <a:t>• zunächst nur eine Idee von Diffie</a:t>
            </a:r>
          </a:p>
          <a:p>
            <a:pPr marL="179384" indent="-179384">
              <a:buNone/>
            </a:pPr>
            <a:r>
              <a:rPr lang="de-DE" dirty="0"/>
              <a:t>• </a:t>
            </a:r>
            <a:r>
              <a:rPr lang="de-DE" sz="3000" b="1" dirty="0" err="1"/>
              <a:t>R</a:t>
            </a:r>
            <a:r>
              <a:rPr lang="de-DE" dirty="0" err="1"/>
              <a:t>ivest</a:t>
            </a:r>
            <a:r>
              <a:rPr lang="de-DE" dirty="0"/>
              <a:t>, </a:t>
            </a:r>
            <a:r>
              <a:rPr lang="de-DE" sz="3000" b="1" dirty="0" err="1"/>
              <a:t>S</a:t>
            </a:r>
            <a:r>
              <a:rPr lang="de-DE" dirty="0" err="1"/>
              <a:t>hamir</a:t>
            </a:r>
            <a:r>
              <a:rPr lang="de-DE" dirty="0"/>
              <a:t> und </a:t>
            </a:r>
            <a:r>
              <a:rPr lang="de-DE" sz="3000" b="1" dirty="0" err="1"/>
              <a:t>A</a:t>
            </a:r>
            <a:r>
              <a:rPr lang="de-DE" dirty="0" err="1"/>
              <a:t>dleman</a:t>
            </a:r>
            <a:r>
              <a:rPr lang="de-DE" dirty="0"/>
              <a:t> und finden 1977 schließlich eine passende Funktion </a:t>
            </a:r>
            <a:br>
              <a:rPr lang="de-DE" dirty="0"/>
            </a:br>
            <a:r>
              <a:rPr lang="de-DE" sz="3000" dirty="0">
                <a:sym typeface="Wingdings" panose="05000000000000000000" pitchFamily="2" charset="2"/>
              </a:rPr>
              <a:t>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b="1" dirty="0"/>
              <a:t>RSA-Verfahren</a:t>
            </a:r>
          </a:p>
          <a:p>
            <a:pPr marL="179384" indent="-179384">
              <a:buNone/>
            </a:pPr>
            <a:r>
              <a:rPr lang="de-DE" dirty="0"/>
              <a:t>• Das Verfahren wurde bereits Anfang der 1970er von Ellis, </a:t>
            </a:r>
            <a:r>
              <a:rPr lang="de-DE" dirty="0" err="1"/>
              <a:t>Cocks</a:t>
            </a:r>
            <a:r>
              <a:rPr lang="de-DE" dirty="0"/>
              <a:t> und Williamson entdeckt, durfte aber nicht veröffentlicht werden, da sie für den britischen  Sicherheitsdienst arbeiteten</a:t>
            </a:r>
          </a:p>
        </p:txBody>
      </p:sp>
    </p:spTree>
    <p:extLst>
      <p:ext uri="{BB962C8B-B14F-4D97-AF65-F5344CB8AC3E}">
        <p14:creationId xmlns:p14="http://schemas.microsoft.com/office/powerpoint/2010/main" val="674732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81" y="780215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Weiterer Nutzen: </a:t>
            </a:r>
            <a:r>
              <a:rPr lang="de-DE" b="1" dirty="0"/>
              <a:t>Authentifikation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29" y="14528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endParaRPr lang="de-DE" dirty="0"/>
          </a:p>
          <a:p>
            <a:pPr marL="179384" indent="-179384">
              <a:buNone/>
            </a:pPr>
            <a:r>
              <a:rPr lang="de-DE" dirty="0"/>
              <a:t>Die Schlüssel lassen sich auch in umgekehrter Reihenfolge anwenden</a:t>
            </a:r>
          </a:p>
        </p:txBody>
      </p:sp>
    </p:spTree>
    <p:extLst>
      <p:ext uri="{BB962C8B-B14F-4D97-AF65-F5344CB8AC3E}">
        <p14:creationId xmlns:p14="http://schemas.microsoft.com/office/powerpoint/2010/main" val="289423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81" y="780215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Weiterer Nutzen: </a:t>
            </a:r>
            <a:r>
              <a:rPr lang="de-DE" b="1" dirty="0"/>
              <a:t>Authentifikation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29" y="14528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endParaRPr lang="de-DE" dirty="0"/>
          </a:p>
          <a:p>
            <a:pPr marL="179384" indent="-179384">
              <a:buNone/>
            </a:pPr>
            <a:r>
              <a:rPr lang="de-DE" dirty="0"/>
              <a:t>Die Schlüssel lassen sich auch in umgekehrter Reihenfolge anwenden</a:t>
            </a:r>
          </a:p>
          <a:p>
            <a:pPr marL="179384" indent="-179384">
              <a:buNone/>
            </a:pPr>
            <a:r>
              <a:rPr lang="de-DE" dirty="0"/>
              <a:t>• Alice codiert Ihre Nachricht mit ihrem privaten Schlüssel</a:t>
            </a:r>
          </a:p>
        </p:txBody>
      </p:sp>
    </p:spTree>
    <p:extLst>
      <p:ext uri="{BB962C8B-B14F-4D97-AF65-F5344CB8AC3E}">
        <p14:creationId xmlns:p14="http://schemas.microsoft.com/office/powerpoint/2010/main" val="2745751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81" y="780215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Weiterer Nutzen: </a:t>
            </a:r>
            <a:r>
              <a:rPr lang="de-DE" b="1" dirty="0"/>
              <a:t>Authentifikation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29" y="14528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endParaRPr lang="de-DE" dirty="0"/>
          </a:p>
          <a:p>
            <a:pPr marL="179384" indent="-179384">
              <a:buNone/>
            </a:pPr>
            <a:r>
              <a:rPr lang="de-DE" dirty="0"/>
              <a:t>Die Schlüssel lassen sich auch in umgekehrter Reihenfolge anwenden</a:t>
            </a:r>
          </a:p>
          <a:p>
            <a:pPr marL="179384" indent="-179384">
              <a:buNone/>
            </a:pPr>
            <a:r>
              <a:rPr lang="de-DE" dirty="0"/>
              <a:t>• Alice codiert Ihre Nachricht mit ihrem privaten Schlüssel</a:t>
            </a:r>
          </a:p>
          <a:p>
            <a:pPr marL="179384" indent="-179384">
              <a:buNone/>
            </a:pPr>
            <a:r>
              <a:rPr lang="de-DE" dirty="0"/>
              <a:t>• Jeder kann die Nachricht mit dem öffentlichen Schlüssel decodieren</a:t>
            </a:r>
          </a:p>
        </p:txBody>
      </p:sp>
    </p:spTree>
    <p:extLst>
      <p:ext uri="{BB962C8B-B14F-4D97-AF65-F5344CB8AC3E}">
        <p14:creationId xmlns:p14="http://schemas.microsoft.com/office/powerpoint/2010/main" val="35824023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81" y="780215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Weiterer Nutzen: </a:t>
            </a:r>
            <a:r>
              <a:rPr lang="de-DE" b="1" dirty="0"/>
              <a:t>Authentifikation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29" y="1452828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endParaRPr lang="de-DE" dirty="0"/>
          </a:p>
          <a:p>
            <a:pPr marL="179384" indent="-179384">
              <a:buNone/>
            </a:pPr>
            <a:r>
              <a:rPr lang="de-DE" dirty="0"/>
              <a:t>Die Schlüssel lassen sich auch in umgekehrter Reihenfolge anwenden</a:t>
            </a:r>
          </a:p>
          <a:p>
            <a:pPr marL="179384" indent="-179384">
              <a:buNone/>
            </a:pPr>
            <a:r>
              <a:rPr lang="de-DE" dirty="0"/>
              <a:t>• Alice codiert Ihre Nachricht mit ihrem privaten Schlüssel</a:t>
            </a:r>
          </a:p>
          <a:p>
            <a:pPr marL="179384" indent="-179384">
              <a:buNone/>
            </a:pPr>
            <a:r>
              <a:rPr lang="de-DE" dirty="0"/>
              <a:t>• Jeder kann die Nachricht mit dem öffentlichen Schlüssel decodieren</a:t>
            </a:r>
          </a:p>
          <a:p>
            <a:pPr marL="179384" indent="-179384">
              <a:buNone/>
            </a:pPr>
            <a:r>
              <a:rPr lang="de-DE" dirty="0"/>
              <a:t>• </a:t>
            </a:r>
            <a:r>
              <a:rPr lang="de-DE" b="1" dirty="0"/>
              <a:t>keine</a:t>
            </a:r>
            <a:r>
              <a:rPr lang="de-DE" dirty="0"/>
              <a:t> Verschlüsselung</a:t>
            </a:r>
          </a:p>
        </p:txBody>
      </p:sp>
    </p:spTree>
    <p:extLst>
      <p:ext uri="{BB962C8B-B14F-4D97-AF65-F5344CB8AC3E}">
        <p14:creationId xmlns:p14="http://schemas.microsoft.com/office/powerpoint/2010/main" val="279029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Auf dem Weg zu einer Lösung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r>
              <a:rPr lang="de-DE" dirty="0"/>
              <a:t>Forschergruppe in den USA, die das Axiom Mitte der 70er in Frage stellt.</a:t>
            </a:r>
          </a:p>
          <a:p>
            <a:pPr marL="179384" indent="-179384">
              <a:buNone/>
            </a:pPr>
            <a:endParaRPr lang="de-DE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854944DD-DBBA-40F1-BA69-7A2C53B4F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19083"/>
              </p:ext>
            </p:extLst>
          </p:nvPr>
        </p:nvGraphicFramePr>
        <p:xfrm>
          <a:off x="2429667" y="2520638"/>
          <a:ext cx="8127999" cy="343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567095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6762612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81326102"/>
                    </a:ext>
                  </a:extLst>
                </a:gridCol>
              </a:tblGrid>
              <a:tr h="2354580">
                <a:tc>
                  <a:txBody>
                    <a:bodyPr/>
                    <a:lstStyle/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  <a:p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55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/>
                        <a:t>Whitfield Diffie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/>
                        <a:t>Martin Hellman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300" b="1" dirty="0"/>
                        <a:t>Ralph Merkle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262508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AB199DB7-CAE0-4642-9D10-188CCF37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055" y="2704848"/>
            <a:ext cx="1943380" cy="2772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4920AE4-DA6B-4295-B4FB-38A29D7DD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108" y="2704848"/>
            <a:ext cx="2377107" cy="277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40AF8C-01A1-4D47-BE51-6A0771A9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87" y="2704848"/>
            <a:ext cx="1804847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177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180" y="780214"/>
            <a:ext cx="10272260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Weiterer Nutzen: </a:t>
            </a:r>
            <a:r>
              <a:rPr lang="de-DE" b="1" dirty="0"/>
              <a:t>Authentifikation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27" y="1452826"/>
            <a:ext cx="10018713" cy="4458465"/>
          </a:xfrm>
        </p:spPr>
        <p:txBody>
          <a:bodyPr anchor="t">
            <a:normAutofit/>
          </a:bodyPr>
          <a:lstStyle/>
          <a:p>
            <a:pPr marL="179388" indent="-179388">
              <a:buNone/>
            </a:pPr>
            <a:endParaRPr lang="de-DE" dirty="0"/>
          </a:p>
          <a:p>
            <a:pPr marL="179388" indent="-179388">
              <a:buNone/>
            </a:pPr>
            <a:r>
              <a:rPr lang="de-DE" dirty="0"/>
              <a:t>Die Schlüssel lassen sich auch in umgekehrter Reihenfolge anwenden</a:t>
            </a:r>
          </a:p>
          <a:p>
            <a:pPr marL="179388" indent="-179388">
              <a:buNone/>
            </a:pPr>
            <a:r>
              <a:rPr lang="de-DE" dirty="0"/>
              <a:t>• Alice codiert Ihre Nachricht mit ihrem privaten Schlüssel</a:t>
            </a:r>
          </a:p>
          <a:p>
            <a:pPr marL="179388" indent="-179388">
              <a:buNone/>
            </a:pPr>
            <a:r>
              <a:rPr lang="de-DE" dirty="0"/>
              <a:t>• Jeder kann die Nachricht mit dem öffentlichen Schlüssel decodieren</a:t>
            </a:r>
          </a:p>
          <a:p>
            <a:pPr marL="179388" indent="-179388">
              <a:buNone/>
            </a:pPr>
            <a:r>
              <a:rPr lang="de-DE" dirty="0"/>
              <a:t>• </a:t>
            </a:r>
            <a:r>
              <a:rPr lang="de-DE" b="1" dirty="0"/>
              <a:t>keine</a:t>
            </a:r>
            <a:r>
              <a:rPr lang="de-DE" dirty="0"/>
              <a:t> Verschlüsselung</a:t>
            </a:r>
          </a:p>
          <a:p>
            <a:pPr marL="179388" indent="-179388">
              <a:buNone/>
            </a:pPr>
            <a:r>
              <a:rPr lang="de-DE" dirty="0"/>
              <a:t>• aber: nur Alice kann die Nachricht codiert haben</a:t>
            </a:r>
          </a:p>
          <a:p>
            <a:pPr marL="179388" indent="-179388" algn="ctr">
              <a:buNone/>
            </a:pPr>
            <a:r>
              <a:rPr lang="de-DE" dirty="0">
                <a:sym typeface="Wingdings" panose="05000000000000000000" pitchFamily="2" charset="2"/>
              </a:rPr>
              <a:t> </a:t>
            </a:r>
            <a:r>
              <a:rPr lang="de-DE" b="1" dirty="0"/>
              <a:t>privater Schlüssel ermöglicht digitale Unterschrift</a:t>
            </a:r>
          </a:p>
        </p:txBody>
      </p:sp>
    </p:spTree>
    <p:extLst>
      <p:ext uri="{BB962C8B-B14F-4D97-AF65-F5344CB8AC3E}">
        <p14:creationId xmlns:p14="http://schemas.microsoft.com/office/powerpoint/2010/main" val="1524286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15B9-7E12-44E2-A84E-74FEC461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Unterschrift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52ABB9-4764-4269-94E1-E1D40687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308" y="2141026"/>
            <a:ext cx="8550381" cy="227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3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15B9-7E12-44E2-A84E-74FEC461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Unterschrift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48A038-942E-46BF-863D-F2F4D385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157309" y="2350662"/>
            <a:ext cx="850465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61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15B9-7E12-44E2-A84E-74FEC461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Unterschrift + Verschlüsselung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52ABB9-4764-4269-94E1-E1D40687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308" y="2141026"/>
            <a:ext cx="8550381" cy="22785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E078398-D04B-4A85-8733-1106E720F0DE}"/>
              </a:ext>
            </a:extLst>
          </p:cNvPr>
          <p:cNvSpPr txBox="1"/>
          <p:nvPr/>
        </p:nvSpPr>
        <p:spPr>
          <a:xfrm>
            <a:off x="3703864" y="1987427"/>
            <a:ext cx="2392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C3399"/>
                </a:solidFill>
              </a:rPr>
              <a:t>digitale Unterschrift</a:t>
            </a:r>
          </a:p>
        </p:txBody>
      </p:sp>
    </p:spTree>
    <p:extLst>
      <p:ext uri="{BB962C8B-B14F-4D97-AF65-F5344CB8AC3E}">
        <p14:creationId xmlns:p14="http://schemas.microsoft.com/office/powerpoint/2010/main" val="11547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15B9-7E12-44E2-A84E-74FEC461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Unterschrift + Verschlüsselung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652ABB9-4764-4269-94E1-E1D40687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7308" y="2141026"/>
            <a:ext cx="8550381" cy="22785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E078398-D04B-4A85-8733-1106E720F0DE}"/>
              </a:ext>
            </a:extLst>
          </p:cNvPr>
          <p:cNvSpPr txBox="1"/>
          <p:nvPr/>
        </p:nvSpPr>
        <p:spPr>
          <a:xfrm>
            <a:off x="3703864" y="1987429"/>
            <a:ext cx="239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CC3399"/>
                </a:solidFill>
              </a:rPr>
              <a:t>digitale Unterschrift</a:t>
            </a:r>
            <a:br>
              <a:rPr lang="de-DE" b="1" dirty="0">
                <a:solidFill>
                  <a:srgbClr val="CC3399"/>
                </a:solidFill>
              </a:rPr>
            </a:br>
            <a:r>
              <a:rPr lang="de-DE" b="1" dirty="0">
                <a:solidFill>
                  <a:srgbClr val="CC3399"/>
                </a:solidFill>
              </a:rPr>
              <a:t>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+ Verschlüsselung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ED35B24-A5B5-4264-A84E-B41CF7F463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2252" y="3145930"/>
            <a:ext cx="510584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48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15B9-7E12-44E2-A84E-74FEC461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Unterschrift + Verschlüsselung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FFC2A0-2412-4AA9-B306-0B18AA54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157309" y="2116534"/>
            <a:ext cx="8497036" cy="31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675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15B9-7E12-44E2-A84E-74FEC4619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Digitale Unterschrift + Verschlüsselung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4A07BB-1F8F-4295-AA44-62B26FCC5B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303942" y="2353875"/>
            <a:ext cx="8314140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57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51233B4-4816-498C-8845-095233F8BD36}"/>
              </a:ext>
            </a:extLst>
          </p:cNvPr>
          <p:cNvGrpSpPr/>
          <p:nvPr/>
        </p:nvGrpSpPr>
        <p:grpSpPr>
          <a:xfrm>
            <a:off x="2133598" y="670750"/>
            <a:ext cx="9073663" cy="5103935"/>
            <a:chOff x="2133598" y="670748"/>
            <a:chExt cx="9073662" cy="5103935"/>
          </a:xfrm>
        </p:grpSpPr>
        <p:pic>
          <p:nvPicPr>
            <p:cNvPr id="1026" name="Picture 2" descr="Mit Herz und Verstand | Rubikon">
              <a:extLst>
                <a:ext uri="{FF2B5EF4-FFF2-40B4-BE49-F238E27FC236}">
                  <a16:creationId xmlns:a16="http://schemas.microsoft.com/office/drawing/2014/main" id="{F261D870-EA7A-47A7-B6EE-6D164F486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598" y="670748"/>
              <a:ext cx="9073662" cy="51039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2D316EE4-0A41-467B-9310-63D09138F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 rot="21260497">
              <a:off x="5112727" y="4424876"/>
              <a:ext cx="1556141" cy="1328098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A6561CD3-BD9E-4FC6-8496-14270ADF1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 rot="21225650">
              <a:off x="6624622" y="4260685"/>
              <a:ext cx="1242168" cy="1346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683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1. Idee von Diffie - Hellman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r>
              <a:rPr lang="de-DE" dirty="0"/>
              <a:t>Ein Verfahren, dass den Schlüsselaustausch verhindert.</a:t>
            </a:r>
          </a:p>
          <a:p>
            <a:pPr marL="179384" indent="-179384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8BC4C30-25A0-42D4-A88D-77DF0ABCAE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rcRect b="5529"/>
          <a:stretch/>
        </p:blipFill>
        <p:spPr>
          <a:xfrm>
            <a:off x="1702469" y="2558658"/>
            <a:ext cx="1341236" cy="11446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BB57D2-5270-4B60-AEA8-FB194D0EF3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rcRect b="4974"/>
          <a:stretch/>
        </p:blipFill>
        <p:spPr>
          <a:xfrm>
            <a:off x="9112067" y="2356400"/>
            <a:ext cx="1242168" cy="13469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7F88A8-08F2-4BDD-BAA9-530D41524F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33066" y="3832619"/>
            <a:ext cx="800169" cy="54868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E24D547-2961-4EA1-A006-AC0AB383C2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DEBE1"/>
              </a:clrFrom>
              <a:clrTo>
                <a:srgbClr val="EDEBE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767" y="3875711"/>
            <a:ext cx="685859" cy="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6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1. Idee von Diffie - Hellman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r>
              <a:rPr lang="de-DE" dirty="0"/>
              <a:t>Ein Verfahren, dass den Schlüsselaustausch verhindert.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7957038-61A4-4B19-8ECC-BA78268C0F1E}"/>
              </a:ext>
            </a:extLst>
          </p:cNvPr>
          <p:cNvGrpSpPr/>
          <p:nvPr/>
        </p:nvGrpSpPr>
        <p:grpSpPr>
          <a:xfrm>
            <a:off x="1702469" y="2356399"/>
            <a:ext cx="8651767" cy="2024908"/>
            <a:chOff x="1702468" y="2356398"/>
            <a:chExt cx="8651766" cy="202490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1702468" y="2558657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9112066" y="2356398"/>
              <a:ext cx="1242168" cy="134694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B7F88A8-08F2-4BDD-BAA9-530D4152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3065" y="3832618"/>
              <a:ext cx="800169" cy="54868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A718D9C-F498-4DB9-800A-791BD644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9577" y="2850537"/>
              <a:ext cx="990686" cy="85351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A2C052-26F7-41FD-86DE-7E4F267B0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8890" y="2961000"/>
              <a:ext cx="373412" cy="46486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8766" y="3875711"/>
              <a:ext cx="685859" cy="487722"/>
            </a:xfrm>
            <a:prstGeom prst="rect">
              <a:avLst/>
            </a:prstGeom>
          </p:spPr>
        </p:pic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>
              <a:off x="4330263" y="3344636"/>
              <a:ext cx="459164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704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1. Idee von Diffie - Hellman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r>
              <a:rPr lang="de-DE" dirty="0"/>
              <a:t>Ein Verfahren, dass den Schlüsselaustausch verhindert.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8B856F7-0FD9-4082-842B-FC381735C254}"/>
              </a:ext>
            </a:extLst>
          </p:cNvPr>
          <p:cNvGrpSpPr/>
          <p:nvPr/>
        </p:nvGrpSpPr>
        <p:grpSpPr>
          <a:xfrm>
            <a:off x="1702469" y="2356400"/>
            <a:ext cx="8651767" cy="2451665"/>
            <a:chOff x="1702468" y="2356398"/>
            <a:chExt cx="8651766" cy="245166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1702468" y="2558657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9112066" y="2356398"/>
              <a:ext cx="1242168" cy="134694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B7F88A8-08F2-4BDD-BAA9-530D4152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3065" y="3832618"/>
              <a:ext cx="800169" cy="54868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A718D9C-F498-4DB9-800A-791BD644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9577" y="2850537"/>
              <a:ext cx="990686" cy="85351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A2C052-26F7-41FD-86DE-7E4F267B0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8890" y="2961000"/>
              <a:ext cx="373412" cy="46486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8766" y="3875711"/>
              <a:ext cx="685859" cy="48772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A75C50E-2D06-4DE7-819D-6F0ADCC8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1219" y="3954549"/>
              <a:ext cx="990686" cy="853514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63B3CBE-F25F-4A61-BA3E-B987341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40532" y="4065012"/>
              <a:ext cx="373412" cy="46486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1525F14-86D2-4E1C-B98D-A55BCD5A9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l="5936" t="1480"/>
            <a:stretch/>
          </p:blipFill>
          <p:spPr>
            <a:xfrm>
              <a:off x="8327571" y="4245429"/>
              <a:ext cx="351248" cy="465489"/>
            </a:xfrm>
            <a:prstGeom prst="rect">
              <a:avLst/>
            </a:prstGeom>
          </p:spPr>
        </p:pic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6E9F641-3838-41DE-9943-B5A40DC0B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493" y="4372400"/>
              <a:ext cx="4397828" cy="890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>
              <a:off x="4330263" y="3344636"/>
              <a:ext cx="459164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066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1. Idee von Diffie - Hellman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r>
              <a:rPr lang="de-DE" dirty="0"/>
              <a:t>Ein Verfahren, dass den Schlüsselaustausch verhindert.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7AB0734-C387-4396-BD65-4CCC765D8687}"/>
              </a:ext>
            </a:extLst>
          </p:cNvPr>
          <p:cNvGrpSpPr/>
          <p:nvPr/>
        </p:nvGrpSpPr>
        <p:grpSpPr>
          <a:xfrm>
            <a:off x="1702469" y="2356399"/>
            <a:ext cx="8651767" cy="3431720"/>
            <a:chOff x="1702468" y="2356398"/>
            <a:chExt cx="8651766" cy="3431720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1702468" y="2558657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9112066" y="2356398"/>
              <a:ext cx="1242168" cy="134694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B7F88A8-08F2-4BDD-BAA9-530D4152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3065" y="3832618"/>
              <a:ext cx="800169" cy="54868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A718D9C-F498-4DB9-800A-791BD644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9577" y="2850537"/>
              <a:ext cx="990686" cy="85351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A2C052-26F7-41FD-86DE-7E4F267B0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8890" y="2961000"/>
              <a:ext cx="373412" cy="46486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8766" y="3875711"/>
              <a:ext cx="685859" cy="48772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A75C50E-2D06-4DE7-819D-6F0ADCC8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1219" y="3954549"/>
              <a:ext cx="990686" cy="853514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63B3CBE-F25F-4A61-BA3E-B987341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40532" y="4065012"/>
              <a:ext cx="373412" cy="46486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1525F14-86D2-4E1C-B98D-A55BCD5A9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l="5936" t="1480"/>
            <a:stretch/>
          </p:blipFill>
          <p:spPr>
            <a:xfrm>
              <a:off x="8327571" y="4245429"/>
              <a:ext cx="351248" cy="46548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7D41596-E945-40FB-979B-F229DF17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8890" y="4838395"/>
              <a:ext cx="990686" cy="853514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8202F06-8948-4BDA-BDB4-9A87E66EE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l="5936" t="1480"/>
            <a:stretch/>
          </p:blipFill>
          <p:spPr>
            <a:xfrm>
              <a:off x="3745242" y="5129275"/>
              <a:ext cx="351248" cy="465489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5A7BDB8-3014-4C2E-B8B3-67D1AEA98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50444" y="4934604"/>
              <a:ext cx="990686" cy="853514"/>
            </a:xfrm>
            <a:prstGeom prst="rect">
              <a:avLst/>
            </a:prstGeom>
          </p:spPr>
        </p:pic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6E9F641-3838-41DE-9943-B5A40DC0B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493" y="4372400"/>
              <a:ext cx="4397828" cy="890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>
              <a:off x="4330263" y="3344636"/>
              <a:ext cx="459164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76" y="5361361"/>
              <a:ext cx="4582329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568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B908E-F7DD-4EBD-80C8-D80BAA5A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3" y="685802"/>
            <a:ext cx="10018713" cy="672612"/>
          </a:xfrm>
        </p:spPr>
        <p:txBody>
          <a:bodyPr>
            <a:normAutofit fontScale="90000"/>
          </a:bodyPr>
          <a:lstStyle/>
          <a:p>
            <a:r>
              <a:rPr lang="de-DE" dirty="0"/>
              <a:t>1. Idee von Diffie - Hellman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92481-CF6F-4303-AECA-23D595F39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2" y="1644162"/>
            <a:ext cx="10018713" cy="4458465"/>
          </a:xfrm>
        </p:spPr>
        <p:txBody>
          <a:bodyPr anchor="t">
            <a:normAutofit/>
          </a:bodyPr>
          <a:lstStyle/>
          <a:p>
            <a:pPr marL="179384" indent="-179384">
              <a:buNone/>
            </a:pPr>
            <a:r>
              <a:rPr lang="de-DE" dirty="0"/>
              <a:t>Ein Verfahren, dass den Schlüsselaustausch verhindert.</a:t>
            </a:r>
          </a:p>
          <a:p>
            <a:pPr marL="179384" indent="-179384">
              <a:buNone/>
            </a:pP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B352DD5-D775-44F6-A2B6-1F2AFFD2D531}"/>
              </a:ext>
            </a:extLst>
          </p:cNvPr>
          <p:cNvGrpSpPr/>
          <p:nvPr/>
        </p:nvGrpSpPr>
        <p:grpSpPr>
          <a:xfrm>
            <a:off x="1702469" y="2356399"/>
            <a:ext cx="9923475" cy="4299239"/>
            <a:chOff x="1702468" y="2356398"/>
            <a:chExt cx="9923475" cy="429923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8BC4C30-25A0-42D4-A88D-77DF0ABC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5529"/>
            <a:stretch/>
          </p:blipFill>
          <p:spPr>
            <a:xfrm>
              <a:off x="1702468" y="2558657"/>
              <a:ext cx="1341236" cy="1144686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BB57D2-5270-4B60-AEA8-FB194D0EF3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b="4974"/>
            <a:stretch/>
          </p:blipFill>
          <p:spPr>
            <a:xfrm>
              <a:off x="9112066" y="2356398"/>
              <a:ext cx="1242168" cy="1346945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7B7F88A8-08F2-4BDD-BAA9-530D41524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3065" y="3832618"/>
              <a:ext cx="800169" cy="548688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3A718D9C-F498-4DB9-800A-791BD644D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39577" y="2850537"/>
              <a:ext cx="990686" cy="853514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AA2C052-26F7-41FD-86DE-7E4F267B0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8890" y="2961000"/>
              <a:ext cx="373412" cy="46486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E24D547-2961-4EA1-A006-AC0AB38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58766" y="3875711"/>
              <a:ext cx="685859" cy="487722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2A75C50E-2D06-4DE7-819D-6F0ADCC8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1219" y="3954549"/>
              <a:ext cx="990686" cy="853514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63B3CBE-F25F-4A61-BA3E-B987341C9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40532" y="4065012"/>
              <a:ext cx="373412" cy="464860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1525F14-86D2-4E1C-B98D-A55BCD5A9C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l="5936" t="1480"/>
            <a:stretch/>
          </p:blipFill>
          <p:spPr>
            <a:xfrm>
              <a:off x="8327571" y="4245429"/>
              <a:ext cx="351248" cy="465489"/>
            </a:xfrm>
            <a:prstGeom prst="rect">
              <a:avLst/>
            </a:prstGeom>
          </p:spPr>
        </p:pic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C66646EA-A85C-48C1-8C8F-96EBDE858C10}"/>
                </a:ext>
              </a:extLst>
            </p:cNvPr>
            <p:cNvSpPr/>
            <p:nvPr/>
          </p:nvSpPr>
          <p:spPr>
            <a:xfrm>
              <a:off x="3187202" y="4653704"/>
              <a:ext cx="1314062" cy="1314062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A7D41596-E945-40FB-979B-F229DF17A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8890" y="4838395"/>
              <a:ext cx="990686" cy="853514"/>
            </a:xfrm>
            <a:prstGeom prst="rect">
              <a:avLst/>
            </a:prstGeom>
          </p:spPr>
        </p:pic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8202F06-8948-4BDA-BDB4-9A87E66EE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rcRect l="5936" t="1480"/>
            <a:stretch/>
          </p:blipFill>
          <p:spPr>
            <a:xfrm>
              <a:off x="3745242" y="5129275"/>
              <a:ext cx="351248" cy="465489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65A7BDB8-3014-4C2E-B8B3-67D1AEA98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EBE1"/>
                </a:clrFrom>
                <a:clrTo>
                  <a:srgbClr val="EDEBE1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50444" y="4934604"/>
              <a:ext cx="990686" cy="853514"/>
            </a:xfrm>
            <a:prstGeom prst="rect">
              <a:avLst/>
            </a:prstGeom>
          </p:spPr>
        </p:pic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56E9F641-3838-41DE-9943-B5A40DC0BA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3493" y="4372400"/>
              <a:ext cx="4397828" cy="890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A74F8E2B-403C-47C1-8A15-13ED69348AB5}"/>
                </a:ext>
              </a:extLst>
            </p:cNvPr>
            <p:cNvCxnSpPr>
              <a:cxnSpLocks/>
            </p:cNvCxnSpPr>
            <p:nvPr/>
          </p:nvCxnSpPr>
          <p:spPr>
            <a:xfrm>
              <a:off x="4330263" y="3344636"/>
              <a:ext cx="4591642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94E02BF-2855-4F68-9BE4-547FF0CD77DB}"/>
                </a:ext>
              </a:extLst>
            </p:cNvPr>
            <p:cNvCxnSpPr>
              <a:cxnSpLocks/>
            </p:cNvCxnSpPr>
            <p:nvPr/>
          </p:nvCxnSpPr>
          <p:spPr>
            <a:xfrm>
              <a:off x="4339576" y="5361361"/>
              <a:ext cx="4582329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A7CD12DE-C079-429F-A900-C96A1AAA4416}"/>
                </a:ext>
              </a:extLst>
            </p:cNvPr>
            <p:cNvSpPr txBox="1"/>
            <p:nvPr/>
          </p:nvSpPr>
          <p:spPr>
            <a:xfrm>
              <a:off x="4277629" y="5732307"/>
              <a:ext cx="7348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accent4"/>
                  </a:solidFill>
                </a:rPr>
                <a:t>Problem: </a:t>
              </a:r>
              <a:r>
                <a:rPr lang="de-DE" dirty="0"/>
                <a:t>Es ist kein sicheres Verschlüsselungsverfahren bekannt, dass es erlaubt, dass mit einem Schlüssel entschlüsselt wird, der nicht als letztes auch zur Verschlüsselung benutzt worden ist.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11635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C301B"/>
      </a:dk2>
      <a:lt2>
        <a:srgbClr val="EFEFF2"/>
      </a:lt2>
      <a:accent1>
        <a:srgbClr val="97A84F"/>
      </a:accent1>
      <a:accent2>
        <a:srgbClr val="B09E62"/>
      </a:accent2>
      <a:accent3>
        <a:srgbClr val="80AC65"/>
      </a:accent3>
      <a:accent4>
        <a:srgbClr val="53B0A0"/>
      </a:accent4>
      <a:accent5>
        <a:srgbClr val="4CABC9"/>
      </a:accent5>
      <a:accent6>
        <a:srgbClr val="658BD4"/>
      </a:accent6>
      <a:hlink>
        <a:srgbClr val="8B80BA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adb3f752-358c-46a5-bd68-15e97840a8f9" xsi:nil="true"/>
    <Math_Settings xmlns="adb3f752-358c-46a5-bd68-15e97840a8f9" xsi:nil="true"/>
    <Invited_Teachers xmlns="adb3f752-358c-46a5-bd68-15e97840a8f9" xsi:nil="true"/>
    <IsNotebookLocked xmlns="adb3f752-358c-46a5-bd68-15e97840a8f9" xsi:nil="true"/>
    <Students xmlns="adb3f752-358c-46a5-bd68-15e97840a8f9">
      <UserInfo>
        <DisplayName/>
        <AccountId xsi:nil="true"/>
        <AccountType/>
      </UserInfo>
    </Students>
    <Templates xmlns="adb3f752-358c-46a5-bd68-15e97840a8f9" xsi:nil="true"/>
    <LMS_Mappings xmlns="adb3f752-358c-46a5-bd68-15e97840a8f9" xsi:nil="true"/>
    <NotebookType xmlns="adb3f752-358c-46a5-bd68-15e97840a8f9" xsi:nil="true"/>
    <Teachers xmlns="adb3f752-358c-46a5-bd68-15e97840a8f9">
      <UserInfo>
        <DisplayName/>
        <AccountId xsi:nil="true"/>
        <AccountType/>
      </UserInfo>
    </Teachers>
    <Student_Groups xmlns="adb3f752-358c-46a5-bd68-15e97840a8f9">
      <UserInfo>
        <DisplayName/>
        <AccountId xsi:nil="true"/>
        <AccountType/>
      </UserInfo>
    </Student_Groups>
    <AppVersion xmlns="adb3f752-358c-46a5-bd68-15e97840a8f9" xsi:nil="true"/>
    <Owner xmlns="adb3f752-358c-46a5-bd68-15e97840a8f9">
      <UserInfo>
        <DisplayName/>
        <AccountId xsi:nil="true"/>
        <AccountType/>
      </UserInfo>
    </Owner>
    <Distribution_Groups xmlns="adb3f752-358c-46a5-bd68-15e97840a8f9" xsi:nil="true"/>
    <Has_Teacher_Only_SectionGroup xmlns="adb3f752-358c-46a5-bd68-15e97840a8f9" xsi:nil="true"/>
    <FolderType xmlns="adb3f752-358c-46a5-bd68-15e97840a8f9" xsi:nil="true"/>
    <CultureName xmlns="adb3f752-358c-46a5-bd68-15e97840a8f9" xsi:nil="true"/>
    <DefaultSectionNames xmlns="adb3f752-358c-46a5-bd68-15e97840a8f9" xsi:nil="true"/>
    <Is_Collaboration_Space_Locked xmlns="adb3f752-358c-46a5-bd68-15e97840a8f9" xsi:nil="true"/>
    <TeamsChannelId xmlns="adb3f752-358c-46a5-bd68-15e97840a8f9" xsi:nil="true"/>
    <Invited_Students xmlns="adb3f752-358c-46a5-bd68-15e97840a8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92145473081449FA68FB1628F9113" ma:contentTypeVersion="31" ma:contentTypeDescription="Ein neues Dokument erstellen." ma:contentTypeScope="" ma:versionID="fe8e471e2849b20537407855d167b010">
  <xsd:schema xmlns:xsd="http://www.w3.org/2001/XMLSchema" xmlns:xs="http://www.w3.org/2001/XMLSchema" xmlns:p="http://schemas.microsoft.com/office/2006/metadata/properties" xmlns:ns3="adb3f752-358c-46a5-bd68-15e97840a8f9" xmlns:ns4="0e7e640f-bdcb-4d9c-a2f4-32ec2fe6bd81" targetNamespace="http://schemas.microsoft.com/office/2006/metadata/properties" ma:root="true" ma:fieldsID="9d9e53200ee0da9766671ee67986805f" ns3:_="" ns4:_="">
    <xsd:import namespace="adb3f752-358c-46a5-bd68-15e97840a8f9"/>
    <xsd:import namespace="0e7e640f-bdcb-4d9c-a2f4-32ec2fe6bd81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ath_Settin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Distribution_Groups" minOccurs="0"/>
                <xsd:element ref="ns3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3f752-358c-46a5-bd68-15e97840a8f9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IsNotebookLocked" ma:index="24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e640f-bdcb-4d9c-a2f4-32ec2fe6bd81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1D5D54-BF0A-406B-8476-8AF0F9A2ED2B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0e7e640f-bdcb-4d9c-a2f4-32ec2fe6bd81"/>
    <ds:schemaRef ds:uri="adb3f752-358c-46a5-bd68-15e97840a8f9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7CADE2-7C9A-4203-9A05-ED0CEFE534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3f752-358c-46a5-bd68-15e97840a8f9"/>
    <ds:schemaRef ds:uri="0e7e640f-bdcb-4d9c-a2f4-32ec2fe6bd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8345D5-C019-4BF1-B73F-0EBE3B0EEE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1261</Words>
  <Application>Microsoft Office PowerPoint</Application>
  <PresentationFormat>Breitbild</PresentationFormat>
  <Paragraphs>305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47</vt:i4>
      </vt:variant>
    </vt:vector>
  </HeadingPairs>
  <TitlesOfParts>
    <vt:vector size="55" baseType="lpstr">
      <vt:lpstr>Arial</vt:lpstr>
      <vt:lpstr>Century Gothic</vt:lpstr>
      <vt:lpstr>Corbel</vt:lpstr>
      <vt:lpstr>Courier New</vt:lpstr>
      <vt:lpstr>Elephant</vt:lpstr>
      <vt:lpstr>Wingdings</vt:lpstr>
      <vt:lpstr>BrushVTI</vt:lpstr>
      <vt:lpstr>Parallax</vt:lpstr>
      <vt:lpstr>Asymmetrische Verschlüsselung</vt:lpstr>
      <vt:lpstr>Das Schlüssel-Problem</vt:lpstr>
      <vt:lpstr>Schlüsselverteilungsproblem</vt:lpstr>
      <vt:lpstr>Auf dem Weg zu einer Lösung</vt:lpstr>
      <vt:lpstr>1. Idee von Diffie - Hellman</vt:lpstr>
      <vt:lpstr>1. Idee von Diffie - Hellman</vt:lpstr>
      <vt:lpstr>1. Idee von Diffie - Hellman</vt:lpstr>
      <vt:lpstr>1. Idee von Diffie - Hellman</vt:lpstr>
      <vt:lpstr>1. Idee von Diffie - Hellman</vt:lpstr>
      <vt:lpstr>2. Idee: Diffie-Hellman-Merkle-Schlüsselaustausch</vt:lpstr>
      <vt:lpstr>2. Idee: Diffie-Hellman-Merkle-Schlüsselaustausch</vt:lpstr>
      <vt:lpstr>2. Idee: Diffie-Hellman-Merkle-Schlüsselaustausch</vt:lpstr>
      <vt:lpstr>2. Idee: Diffie-Hellman-Merkle-Schlüsselaustausch</vt:lpstr>
      <vt:lpstr>2. Idee: Diffie-Hellman-Merkle-Schlüsselaustausch</vt:lpstr>
      <vt:lpstr>2. Idee: Diffie-Hellman-Merkle-Schlüsselaustausch</vt:lpstr>
      <vt:lpstr>Die 2. Idee mathematisch</vt:lpstr>
      <vt:lpstr>Die 2. Idee mathematisch</vt:lpstr>
      <vt:lpstr>Die 2. Idee mathematisch</vt:lpstr>
      <vt:lpstr>Die 2. Idee mathematisch</vt:lpstr>
      <vt:lpstr>Die 2. Idee mathematisch</vt:lpstr>
      <vt:lpstr>Die 2. Idee mathematisch</vt:lpstr>
      <vt:lpstr>Die 2. Idee mathematisch</vt:lpstr>
      <vt:lpstr>Die 2. Idee mathematisch</vt:lpstr>
      <vt:lpstr>Die 2. Idee mathematisch</vt:lpstr>
      <vt:lpstr>Hintergrund Einwegfunktion</vt:lpstr>
      <vt:lpstr>Hintergrund Einwegfunktion</vt:lpstr>
      <vt:lpstr>Hintergrund Einwegfunktion</vt:lpstr>
      <vt:lpstr>Probleme beim Diffie-Hellman-Merkle-Schlüsselaustausch</vt:lpstr>
      <vt:lpstr>3. Idee: Asymmetrische Verschlüsselung (Diffie, 1976)</vt:lpstr>
      <vt:lpstr>3. Idee: Asymmetrische Verschlüsselung (Diffie, 1976)</vt:lpstr>
      <vt:lpstr>3. Idee: Asymmetrische Verschlüsselung (Diffie, 1976)</vt:lpstr>
      <vt:lpstr>3. Idee: Asymmetrische Verschlüsselung (Diffie, 1976)</vt:lpstr>
      <vt:lpstr>3. Idee: Asymmetrische Verschlüsselung (Diffie, 1976)</vt:lpstr>
      <vt:lpstr>3. Idee: Asymmetrische Verschlüsselung (Diffie, 1976)</vt:lpstr>
      <vt:lpstr>Von der Idee zum RSA-Verfahren</vt:lpstr>
      <vt:lpstr>Weiterer Nutzen: Authentifikation</vt:lpstr>
      <vt:lpstr>Weiterer Nutzen: Authentifikation</vt:lpstr>
      <vt:lpstr>Weiterer Nutzen: Authentifikation</vt:lpstr>
      <vt:lpstr>Weiterer Nutzen: Authentifikation</vt:lpstr>
      <vt:lpstr>Weiterer Nutzen: Authentifikation</vt:lpstr>
      <vt:lpstr>Digitale Unterschrift</vt:lpstr>
      <vt:lpstr>Digitale Unterschrift</vt:lpstr>
      <vt:lpstr>Digitale Unterschrift + Verschlüsselung</vt:lpstr>
      <vt:lpstr>Digitale Unterschrift + Verschlüsselung</vt:lpstr>
      <vt:lpstr>Digitale Unterschrift + Verschlüsselung</vt:lpstr>
      <vt:lpstr>Digitale Unterschrift + Verschlüsselung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Asymmetrische Verschlüsselung</dc:title>
  <dc:creator>Jens Kaufmann</dc:creator>
  <cp:lastModifiedBy>Jens Kaufmann</cp:lastModifiedBy>
  <cp:revision>9</cp:revision>
  <dcterms:created xsi:type="dcterms:W3CDTF">2020-06-07T17:57:35Z</dcterms:created>
  <dcterms:modified xsi:type="dcterms:W3CDTF">2020-06-10T08:51:05Z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0x010100CD192145473081449FA68FB1628F9113</vt:lpwstr>
  </property>
</Properties>
</file>