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4EB9B4-7538-4AB5-B93F-3ED35829CF09}" v="3" dt="2021-01-14T16:31:26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anshen.com/article/5364105855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95A8FB-C16C-4987-86F2-71F9E0604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456" b="19800"/>
          <a:stretch/>
        </p:blipFill>
        <p:spPr>
          <a:xfrm>
            <a:off x="20" y="10"/>
            <a:ext cx="12191980" cy="42428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AF74DF-BB0F-4197-82B2-C5A21261A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419936"/>
            <a:ext cx="8991600" cy="1645759"/>
          </a:xfrm>
        </p:spPr>
        <p:txBody>
          <a:bodyPr>
            <a:normAutofit/>
          </a:bodyPr>
          <a:lstStyle/>
          <a:p>
            <a:r>
              <a:rPr lang="de-DE"/>
              <a:t>Übungsaufgaben: </a:t>
            </a:r>
            <a:r>
              <a:rPr lang="de-DE" err="1"/>
              <a:t>Mealy</a:t>
            </a:r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DBDFB2-01B9-4887-AC53-3D627F126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371138"/>
            <a:ext cx="6801612" cy="760155"/>
          </a:xfr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F68ABD3-5E7F-4837-A463-182E91FE292B}"/>
              </a:ext>
            </a:extLst>
          </p:cNvPr>
          <p:cNvSpPr txBox="1"/>
          <p:nvPr/>
        </p:nvSpPr>
        <p:spPr>
          <a:xfrm>
            <a:off x="9453751" y="6870700"/>
            <a:ext cx="273824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3" tooltip="https://www.pianshen.com/article/5364105855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de-D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2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ED3F088-B93F-47DF-9820-B2997699E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314" y="241085"/>
            <a:ext cx="7731125" cy="1531164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16DB11-3E29-4732-8B66-C36BBB741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06" y="1843880"/>
            <a:ext cx="4114677" cy="48954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CFE2ECB-5BF6-4898-823A-A1FFD29EF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905" y="241085"/>
            <a:ext cx="3597257" cy="649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8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538602-9717-4466-8BF2-72B6399B0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5B1175A-975C-45FB-A45E-617CEAE1A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50" y="842601"/>
            <a:ext cx="10383699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1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CA0519-AEAF-4001-8DC8-932963DFF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A7532C-6021-41B0-B8E7-BA2E599BB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50" y="235445"/>
            <a:ext cx="6782747" cy="164805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E9DA9B6-3C7A-4C3B-866F-E99E3D436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50" y="1948716"/>
            <a:ext cx="4078638" cy="461827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B847138-A6E7-42F4-B17C-CD981B79C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306" y="2435579"/>
            <a:ext cx="6859671" cy="350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7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42D3314-5358-4B13-8565-B5EF210EC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488" y="0"/>
            <a:ext cx="2992752" cy="695814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CA0519-AEAF-4001-8DC8-932963DFF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6C67C8-671C-4294-8CBC-5051628E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23" y="148016"/>
            <a:ext cx="8572976" cy="461468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A027BA-7E5F-434F-9B22-5F93B170D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11" y="1508531"/>
            <a:ext cx="5650285" cy="491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3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CA0519-AEAF-4001-8DC8-932963DFF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12308EF-F6E7-4E6D-8C4E-6F0048B0C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01" y="249919"/>
            <a:ext cx="6954220" cy="141942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AFF92A3-7F23-4081-B32A-A0F152CE5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57" y="1721684"/>
            <a:ext cx="4495953" cy="498093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0758CE4-AB1E-4D6E-AF5F-0C3A108AA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961" y="969440"/>
            <a:ext cx="3505738" cy="49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39678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Breitbild</PresentationFormat>
  <Paragraphs>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Paket</vt:lpstr>
      <vt:lpstr>Übungsaufgaben: Mealy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Übungsaufgaben: Mealy</dc:title>
  <dc:creator>Jens Kaufmann</dc:creator>
  <cp:lastModifiedBy>Jens Kaufmann</cp:lastModifiedBy>
  <cp:revision>1</cp:revision>
  <dcterms:created xsi:type="dcterms:W3CDTF">2021-01-14T16:30:24Z</dcterms:created>
  <dcterms:modified xsi:type="dcterms:W3CDTF">2021-01-15T10:00:15Z</dcterms:modified>
</cp:coreProperties>
</file>